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74" r:id="rId5"/>
    <p:sldMasterId id="2147483698" r:id="rId6"/>
  </p:sldMasterIdLst>
  <p:notesMasterIdLst>
    <p:notesMasterId r:id="rId29"/>
  </p:notesMasterIdLst>
  <p:handoutMasterIdLst>
    <p:handoutMasterId r:id="rId30"/>
  </p:handoutMasterIdLst>
  <p:sldIdLst>
    <p:sldId id="256" r:id="rId7"/>
    <p:sldId id="3003" r:id="rId8"/>
    <p:sldId id="280" r:id="rId9"/>
    <p:sldId id="270" r:id="rId10"/>
    <p:sldId id="1539" r:id="rId11"/>
    <p:sldId id="1522" r:id="rId12"/>
    <p:sldId id="1530" r:id="rId13"/>
    <p:sldId id="304" r:id="rId14"/>
    <p:sldId id="1521" r:id="rId15"/>
    <p:sldId id="1542" r:id="rId16"/>
    <p:sldId id="1540" r:id="rId17"/>
    <p:sldId id="1532" r:id="rId18"/>
    <p:sldId id="1533" r:id="rId19"/>
    <p:sldId id="1534" r:id="rId20"/>
    <p:sldId id="1535" r:id="rId21"/>
    <p:sldId id="1543" r:id="rId22"/>
    <p:sldId id="1541" r:id="rId23"/>
    <p:sldId id="1544" r:id="rId24"/>
    <p:sldId id="1538" r:id="rId25"/>
    <p:sldId id="264" r:id="rId26"/>
    <p:sldId id="1537" r:id="rId27"/>
    <p:sldId id="279" r:id="rId28"/>
  </p:sldIdLst>
  <p:sldSz cx="12192000" cy="6858000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61CE504-FFE4-3B26-FC33-5B8E7713D8C5}" name="Danielle Waarma" initials="" userId="S::d.waarma@113.nl::ff0b8e8f-9f6e-428d-afba-8b866b331b0d" providerId="AD"/>
  <p188:author id="{C78B5050-9FBF-87F5-8201-FF5286EE3F49}" name="Waarma, Daniëlle" initials="DW" userId="S::Danielle.Waarma@GGZE.nl::e35c6947-c591-4d7d-956c-b49fc9fbdbc2" providerId="AD"/>
  <p188:author id="{540C2F66-FBBD-6C16-2B60-BF260F216C19}" name="Julie Verschure" initials="JV" userId="S::j.verschure@113.nl::dd3d48be-7462-46fd-aac7-4d12049154ad" providerId="AD"/>
  <p188:author id="{487BF090-2BDC-E4C1-2ACF-F593E3448D01}" name="Marjolein Veerbeek" initials="MV" userId="S::m.veerbeek@113.nl::1b21fbf8-2ec6-414a-925f-76c0c6a4f305" providerId="AD"/>
  <p188:author id="{636D63D8-9A0D-5EF3-97F0-88922DF1D225}" name="Marjolein Veerbeek" initials="MV" userId="S::m.veerbeek@113online.nl::1b21fbf8-2ec6-414a-925f-76c0c6a4f30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 Setkowski" initials="KS" lastIdx="6" clrIdx="0">
    <p:extLst>
      <p:ext uri="{19B8F6BF-5375-455C-9EA6-DF929625EA0E}">
        <p15:presenceInfo xmlns:p15="http://schemas.microsoft.com/office/powerpoint/2012/main" userId="S-1-5-21-508559449-2321405640-2232961660-1453" providerId="AD"/>
      </p:ext>
    </p:extLst>
  </p:cmAuthor>
  <p:cmAuthor id="2" name="Laura Wienen" initials="LW" lastIdx="1" clrIdx="1">
    <p:extLst>
      <p:ext uri="{19B8F6BF-5375-455C-9EA6-DF929625EA0E}">
        <p15:presenceInfo xmlns:p15="http://schemas.microsoft.com/office/powerpoint/2012/main" userId="S-1-5-21-508559449-2321405640-2232961660-18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1598C1"/>
    <a:srgbClr val="00A1AB"/>
    <a:srgbClr val="47A999"/>
    <a:srgbClr val="17A3CF"/>
    <a:srgbClr val="5AC9EC"/>
    <a:srgbClr val="FF5050"/>
    <a:srgbClr val="FF3300"/>
    <a:srgbClr val="52C026"/>
    <a:srgbClr val="1D1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F98332-0CD9-4DD0-A437-5B725032D3AD}" v="1" dt="2026-09-09T08:19:06.2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Stijl, licht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ijl, licht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ijl, licht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Stijl, licht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113zelfmoordpreventie.sharepoint.com/sites/a_Landelijkeagenda2021-2025-Pijler5.Veiligeeneffectievezorg/Gedeelde%20documenten/Pijler%205.%20Veilige%20en%20effectieve%20zorg/5A.%20Systematische%20Aanpak%20Su&#239;cidepreventie%20GGZ%202023-2025/Onderzoek/Vra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113zelfmoordpreventie.sharepoint.com/sites/a_Landelijkeagenda2021-2025-Pijler5.Veiligeeneffectievezorg/Gedeelde%20documenten/Pijler%205.%20Veilige%20en%20effectieve%20zorg/5A.%20Systematische%20Aanpak%20Su&#239;cidepreventie%20GGZ%202023-2025/Onderzoek/Vra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113zelfmoordpreventie.sharepoint.com/sites/a_Landelijkeagenda2021-2025-Pijler5.Veiligeeneffectievezorg/Gedeelde%20documenten/Pijler%205.%20Veilige%20en%20effectieve%20zorg/5A.%20Systematische%20Aanpak%20Su&#239;cidepreventie%20GGZ%202023-2025/Onderzoek/Vra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'[voor presentatie.xlsx]Blad1'!$A$38:$A$49</c:f>
              <c:strCache>
                <c:ptCount val="12"/>
                <c:pt idx="0">
                  <c:v>Collega’s in mijn organisatie denken hetzelfde over het doel van deze aanpak</c:v>
                </c:pt>
                <c:pt idx="1">
                  <c:v>Ik zie de potentiële meerwaarde van het gebruik van de Richtlijn Suïcidaliteit voor mijn werk</c:v>
                </c:pt>
                <c:pt idx="2">
                  <c:v>Er zijn sleutelfiguren in de organisatie die deze aanpak kunnen doorvoeren en anderen betrekken</c:v>
                </c:pt>
                <c:pt idx="3">
                  <c:v>Ik geloof dat de Richtlijn Suïcidaliteit gebruiken een passend onderdeel is van mijn rol binnen mijn organisatie</c:v>
                </c:pt>
                <c:pt idx="4">
                  <c:v>Ik kan deze aanpak gemakkelijk in mijn huidige werk integreren</c:v>
                </c:pt>
                <c:pt idx="5">
                  <c:v>Ik heb vertrouwen in de vaardigheden van collega’s om de Richtlijn Suïcidaliteit toe te passen</c:v>
                </c:pt>
                <c:pt idx="6">
                  <c:v>Er wordt voldoende training gegeven om collega’s in staat te stellen deze aanpak te implementeren</c:v>
                </c:pt>
                <c:pt idx="7">
                  <c:v>Er zijn voldoende middelen beschikbaar om kennis en vaardigheden in te zetten in het omgaan met cliënten met suïcidaliteit</c:v>
                </c:pt>
                <c:pt idx="8">
                  <c:v>Leidinggevenden en directies ondersteunen deze aanpak adequaat</c:v>
                </c:pt>
                <c:pt idx="9">
                  <c:v>Collega’s zijn het erover eens dat deze aanpak de moeite waard is</c:v>
                </c:pt>
                <c:pt idx="10">
                  <c:v>Ik waardeer de effecten die deze aanpak op mijn werk hebben gehad</c:v>
                </c:pt>
                <c:pt idx="11">
                  <c:v>Ik kan de aanpak aanpassen naar de specifieke behoeften van mijn cliënt</c:v>
                </c:pt>
              </c:strCache>
            </c:strRef>
          </c:cat>
          <c:val>
            <c:numRef>
              <c:f>'[voor presentatie.xlsx]Blad1'!$B$38:$B$49</c:f>
              <c:numCache>
                <c:formatCode>General</c:formatCode>
                <c:ptCount val="12"/>
                <c:pt idx="0">
                  <c:v>3.52</c:v>
                </c:pt>
                <c:pt idx="1">
                  <c:v>3.99</c:v>
                </c:pt>
                <c:pt idx="2">
                  <c:v>3.58</c:v>
                </c:pt>
                <c:pt idx="3">
                  <c:v>3.95</c:v>
                </c:pt>
                <c:pt idx="4">
                  <c:v>3.63</c:v>
                </c:pt>
                <c:pt idx="5">
                  <c:v>3.74</c:v>
                </c:pt>
                <c:pt idx="6">
                  <c:v>3.26</c:v>
                </c:pt>
                <c:pt idx="7">
                  <c:v>3.71</c:v>
                </c:pt>
                <c:pt idx="8">
                  <c:v>3.54</c:v>
                </c:pt>
                <c:pt idx="9">
                  <c:v>3.59</c:v>
                </c:pt>
                <c:pt idx="10">
                  <c:v>3.58</c:v>
                </c:pt>
                <c:pt idx="11">
                  <c:v>3.76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28-4FF6-B106-E275ABF77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41381024"/>
        <c:axId val="1341379104"/>
      </c:barChart>
      <c:catAx>
        <c:axId val="1341381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341379104"/>
        <c:crosses val="autoZero"/>
        <c:auto val="1"/>
        <c:lblAlgn val="l"/>
        <c:lblOffset val="150"/>
        <c:noMultiLvlLbl val="0"/>
      </c:catAx>
      <c:valAx>
        <c:axId val="1341379104"/>
        <c:scaling>
          <c:orientation val="minMax"/>
          <c:max val="5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341381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'[voor presentatie.xlsx]Blad1'!$A$2</c:f>
              <c:strCache>
                <c:ptCount val="1"/>
                <c:pt idx="0">
                  <c:v>T1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'[voor presentatie.xlsx]Blad1'!$B$1:$N$1</c:f>
              <c:strCache>
                <c:ptCount val="13"/>
                <c:pt idx="0">
                  <c:v>Asks about suicide</c:v>
                </c:pt>
                <c:pt idx="1">
                  <c:v>Conducts diagnostic interview</c:v>
                </c:pt>
                <c:pt idx="2">
                  <c:v>Develops case formulation</c:v>
                </c:pt>
                <c:pt idx="3">
                  <c:v>Has contact with NOK</c:v>
                </c:pt>
                <c:pt idx="4">
                  <c:v>Involves NOK directly</c:v>
                </c:pt>
                <c:pt idx="5">
                  <c:v>Uses lived experience</c:v>
                </c:pt>
                <c:pt idx="6">
                  <c:v>Makes a safety plan</c:v>
                </c:pt>
                <c:pt idx="7">
                  <c:v>Involves NOK in safety plan</c:v>
                </c:pt>
                <c:pt idx="8">
                  <c:v>Puts safety plan in records</c:v>
                </c:pt>
                <c:pt idx="9">
                  <c:v>Uses suicide-specific treatment</c:v>
                </c:pt>
                <c:pt idx="10">
                  <c:v>Ensures a warm transfer</c:v>
                </c:pt>
                <c:pt idx="11">
                  <c:v>Informs crisis care</c:v>
                </c:pt>
                <c:pt idx="12">
                  <c:v>Discusses with colleagues</c:v>
                </c:pt>
              </c:strCache>
            </c:strRef>
          </c:cat>
          <c:val>
            <c:numRef>
              <c:f>'[voor presentatie.xlsx]Blad1'!$B$2:$N$2</c:f>
              <c:numCache>
                <c:formatCode>General</c:formatCode>
                <c:ptCount val="13"/>
                <c:pt idx="0">
                  <c:v>4.28</c:v>
                </c:pt>
                <c:pt idx="1">
                  <c:v>2.87</c:v>
                </c:pt>
                <c:pt idx="2">
                  <c:v>2.7</c:v>
                </c:pt>
                <c:pt idx="3">
                  <c:v>3.48</c:v>
                </c:pt>
                <c:pt idx="4">
                  <c:v>3.64</c:v>
                </c:pt>
                <c:pt idx="5">
                  <c:v>2.4</c:v>
                </c:pt>
                <c:pt idx="6">
                  <c:v>3.8</c:v>
                </c:pt>
                <c:pt idx="7">
                  <c:v>3.11</c:v>
                </c:pt>
                <c:pt idx="8">
                  <c:v>3.72</c:v>
                </c:pt>
                <c:pt idx="9">
                  <c:v>2.71</c:v>
                </c:pt>
                <c:pt idx="10">
                  <c:v>4.4400000000000004</c:v>
                </c:pt>
                <c:pt idx="11">
                  <c:v>3.4</c:v>
                </c:pt>
                <c:pt idx="12">
                  <c:v>4.6100000000000003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48-4D4F-9EF0-3B92A732EBD0}"/>
            </c:ext>
          </c:extLst>
        </c:ser>
        <c:ser>
          <c:idx val="1"/>
          <c:order val="1"/>
          <c:tx>
            <c:strRef>
              <c:f>'[voor presentatie.xlsx]Blad1'!$A$3</c:f>
              <c:strCache>
                <c:ptCount val="1"/>
                <c:pt idx="0">
                  <c:v>T2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'[voor presentatie.xlsx]Blad1'!$B$1:$N$1</c:f>
              <c:strCache>
                <c:ptCount val="13"/>
                <c:pt idx="0">
                  <c:v>Asks about suicide</c:v>
                </c:pt>
                <c:pt idx="1">
                  <c:v>Conducts diagnostic interview</c:v>
                </c:pt>
                <c:pt idx="2">
                  <c:v>Develops case formulation</c:v>
                </c:pt>
                <c:pt idx="3">
                  <c:v>Has contact with NOK</c:v>
                </c:pt>
                <c:pt idx="4">
                  <c:v>Involves NOK directly</c:v>
                </c:pt>
                <c:pt idx="5">
                  <c:v>Uses lived experience</c:v>
                </c:pt>
                <c:pt idx="6">
                  <c:v>Makes a safety plan</c:v>
                </c:pt>
                <c:pt idx="7">
                  <c:v>Involves NOK in safety plan</c:v>
                </c:pt>
                <c:pt idx="8">
                  <c:v>Puts safety plan in records</c:v>
                </c:pt>
                <c:pt idx="9">
                  <c:v>Uses suicide-specific treatment</c:v>
                </c:pt>
                <c:pt idx="10">
                  <c:v>Ensures a warm transfer</c:v>
                </c:pt>
                <c:pt idx="11">
                  <c:v>Informs crisis care</c:v>
                </c:pt>
                <c:pt idx="12">
                  <c:v>Discusses with colleagues</c:v>
                </c:pt>
              </c:strCache>
            </c:strRef>
          </c:cat>
          <c:val>
            <c:numRef>
              <c:f>'[voor presentatie.xlsx]Blad1'!$B$3:$N$3</c:f>
              <c:numCache>
                <c:formatCode>General</c:formatCode>
                <c:ptCount val="13"/>
                <c:pt idx="0">
                  <c:v>4.33</c:v>
                </c:pt>
                <c:pt idx="1">
                  <c:v>3.03</c:v>
                </c:pt>
                <c:pt idx="2">
                  <c:v>2.76</c:v>
                </c:pt>
                <c:pt idx="3">
                  <c:v>3.58</c:v>
                </c:pt>
                <c:pt idx="4">
                  <c:v>3.71</c:v>
                </c:pt>
                <c:pt idx="5">
                  <c:v>2.4700000000000002</c:v>
                </c:pt>
                <c:pt idx="6">
                  <c:v>3.91</c:v>
                </c:pt>
                <c:pt idx="7">
                  <c:v>3.26</c:v>
                </c:pt>
                <c:pt idx="8">
                  <c:v>3.91</c:v>
                </c:pt>
                <c:pt idx="9">
                  <c:v>3.09</c:v>
                </c:pt>
                <c:pt idx="10">
                  <c:v>4.5</c:v>
                </c:pt>
                <c:pt idx="11">
                  <c:v>3.4</c:v>
                </c:pt>
                <c:pt idx="12">
                  <c:v>4.58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48-4D4F-9EF0-3B92A732EB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0974255"/>
        <c:axId val="1250974735"/>
      </c:barChart>
      <c:catAx>
        <c:axId val="1250974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nl-NL"/>
          </a:p>
        </c:txPr>
        <c:crossAx val="1250974735"/>
        <c:crosses val="autoZero"/>
        <c:auto val="1"/>
        <c:lblAlgn val="ctr"/>
        <c:lblOffset val="50"/>
        <c:noMultiLvlLbl val="0"/>
      </c:catAx>
      <c:valAx>
        <c:axId val="12509747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0974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'[voor presentatie.xlsx]Blad1'!$A$12</c:f>
              <c:strCache>
                <c:ptCount val="1"/>
                <c:pt idx="0">
                  <c:v>T1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'[voor presentatie.xlsx]Blad1'!$B$11:$C$11</c:f>
              <c:strCache>
                <c:ptCount val="2"/>
                <c:pt idx="0">
                  <c:v>Knowledge of the guideline</c:v>
                </c:pt>
                <c:pt idx="1">
                  <c:v>Knowledge of suicidality</c:v>
                </c:pt>
              </c:strCache>
            </c:strRef>
          </c:cat>
          <c:val>
            <c:numRef>
              <c:f>'[voor presentatie.xlsx]Blad1'!$B$12:$C$12</c:f>
              <c:numCache>
                <c:formatCode>General</c:formatCode>
                <c:ptCount val="2"/>
                <c:pt idx="0">
                  <c:v>2.63</c:v>
                </c:pt>
                <c:pt idx="1">
                  <c:v>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1E-4EC2-8EC3-6A659C17B0E3}"/>
            </c:ext>
          </c:extLst>
        </c:ser>
        <c:ser>
          <c:idx val="1"/>
          <c:order val="1"/>
          <c:tx>
            <c:strRef>
              <c:f>'[voor presentatie.xlsx]Blad1'!$A$13</c:f>
              <c:strCache>
                <c:ptCount val="1"/>
                <c:pt idx="0">
                  <c:v>T2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'[voor presentatie.xlsx]Blad1'!$B$11:$C$11</c:f>
              <c:strCache>
                <c:ptCount val="2"/>
                <c:pt idx="0">
                  <c:v>Knowledge of the guideline</c:v>
                </c:pt>
                <c:pt idx="1">
                  <c:v>Knowledge of suicidality</c:v>
                </c:pt>
              </c:strCache>
            </c:strRef>
          </c:cat>
          <c:val>
            <c:numRef>
              <c:f>'[voor presentatie.xlsx]Blad1'!$B$13:$C$13</c:f>
              <c:numCache>
                <c:formatCode>General</c:formatCode>
                <c:ptCount val="2"/>
                <c:pt idx="0">
                  <c:v>2.69</c:v>
                </c:pt>
                <c:pt idx="1">
                  <c:v>11.9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5F-4AF6-96C2-D32904DE3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782504543"/>
        <c:axId val="1782493503"/>
      </c:barChart>
      <c:catAx>
        <c:axId val="1782504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782493503"/>
        <c:crosses val="autoZero"/>
        <c:auto val="1"/>
        <c:lblAlgn val="ctr"/>
        <c:lblOffset val="100"/>
        <c:noMultiLvlLbl val="0"/>
      </c:catAx>
      <c:valAx>
        <c:axId val="17824935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7825045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image" Target="../media/image29.svg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svg"/><Relationship Id="rId1" Type="http://schemas.openxmlformats.org/officeDocument/2006/relationships/image" Target="../media/image40.svg"/><Relationship Id="rId6" Type="http://schemas.openxmlformats.org/officeDocument/2006/relationships/image" Target="../media/image45.svg"/><Relationship Id="rId5" Type="http://schemas.openxmlformats.org/officeDocument/2006/relationships/image" Target="../media/image44.svg"/><Relationship Id="rId4" Type="http://schemas.openxmlformats.org/officeDocument/2006/relationships/image" Target="../media/image4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image" Target="../media/image29.svg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svg"/><Relationship Id="rId1" Type="http://schemas.openxmlformats.org/officeDocument/2006/relationships/image" Target="../media/image40.svg"/><Relationship Id="rId6" Type="http://schemas.openxmlformats.org/officeDocument/2006/relationships/image" Target="../media/image45.svg"/><Relationship Id="rId5" Type="http://schemas.openxmlformats.org/officeDocument/2006/relationships/image" Target="../media/image44.svg"/><Relationship Id="rId4" Type="http://schemas.openxmlformats.org/officeDocument/2006/relationships/image" Target="../media/image4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5DCC94-BEB1-4D85-ABA3-B8D292099B04}" type="doc">
      <dgm:prSet loTypeId="urn:microsoft.com/office/officeart/2018/2/layout/IconLabelList" loCatId="icon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E55A66F5-B5DD-4D26-BCD3-3C042DD5318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 err="1">
              <a:latin typeface="Avenir Next LT Pro" panose="020B0504020202020204" pitchFamily="34" charset="0"/>
            </a:rPr>
            <a:t>Signalering</a:t>
          </a:r>
          <a:endParaRPr lang="en-US" sz="1600" dirty="0">
            <a:latin typeface="Avenir Next LT Pro" panose="020B0504020202020204" pitchFamily="34" charset="0"/>
          </a:endParaRPr>
        </a:p>
      </dgm:t>
    </dgm:pt>
    <dgm:pt modelId="{A97C7F7B-7AD8-46D4-BD3A-A19FBDB82208}" type="parTrans" cxnId="{ABAEFBFD-6AC0-42F6-9EBE-EF1BEA598C22}">
      <dgm:prSet/>
      <dgm:spPr/>
      <dgm:t>
        <a:bodyPr/>
        <a:lstStyle/>
        <a:p>
          <a:endParaRPr lang="en-US" sz="2400">
            <a:latin typeface="Avenir Next LT Pro" panose="020B0504020202020204" pitchFamily="34" charset="0"/>
          </a:endParaRPr>
        </a:p>
      </dgm:t>
    </dgm:pt>
    <dgm:pt modelId="{3BC9C4CB-E956-476A-805B-B8ABC83C96AF}" type="sibTrans" cxnId="{ABAEFBFD-6AC0-42F6-9EBE-EF1BEA598C22}">
      <dgm:prSet/>
      <dgm:spPr/>
      <dgm:t>
        <a:bodyPr/>
        <a:lstStyle/>
        <a:p>
          <a:endParaRPr lang="en-US" sz="2400">
            <a:latin typeface="Avenir Next LT Pro" panose="020B0504020202020204" pitchFamily="34" charset="0"/>
          </a:endParaRPr>
        </a:p>
      </dgm:t>
    </dgm:pt>
    <dgm:pt modelId="{BE5798C2-00CB-4075-9DAA-1504070EBF2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l-NL" sz="1600">
              <a:latin typeface="Avenir Next LT Pro" panose="020B0504020202020204" pitchFamily="34" charset="0"/>
            </a:rPr>
            <a:t>Diagnostiek</a:t>
          </a:r>
          <a:endParaRPr lang="en-US" sz="1600" dirty="0">
            <a:latin typeface="Avenir Next LT Pro" panose="020B0504020202020204" pitchFamily="34" charset="0"/>
          </a:endParaRPr>
        </a:p>
      </dgm:t>
    </dgm:pt>
    <dgm:pt modelId="{2A325FD7-27E4-4662-8B39-2FDEB5B029FD}" type="parTrans" cxnId="{691FDD79-BA2C-48F5-9762-EF0BCCF22B55}">
      <dgm:prSet/>
      <dgm:spPr/>
      <dgm:t>
        <a:bodyPr/>
        <a:lstStyle/>
        <a:p>
          <a:endParaRPr lang="en-US" sz="2400">
            <a:latin typeface="Avenir Next LT Pro" panose="020B0504020202020204" pitchFamily="34" charset="0"/>
          </a:endParaRPr>
        </a:p>
      </dgm:t>
    </dgm:pt>
    <dgm:pt modelId="{03C56093-023F-4509-BA78-3E9DE5257413}" type="sibTrans" cxnId="{691FDD79-BA2C-48F5-9762-EF0BCCF22B55}">
      <dgm:prSet/>
      <dgm:spPr/>
      <dgm:t>
        <a:bodyPr/>
        <a:lstStyle/>
        <a:p>
          <a:endParaRPr lang="en-US" sz="2400">
            <a:latin typeface="Avenir Next LT Pro" panose="020B0504020202020204" pitchFamily="34" charset="0"/>
          </a:endParaRPr>
        </a:p>
      </dgm:t>
    </dgm:pt>
    <dgm:pt modelId="{6016CCEB-CFDE-4A5E-B58F-EE4A9066C5D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>
              <a:latin typeface="Avenir Next LT Pro" panose="020B0504020202020204" pitchFamily="34" charset="0"/>
            </a:rPr>
            <a:t>Veiligheidsplan</a:t>
          </a:r>
          <a:endParaRPr lang="en-US" sz="1600" dirty="0">
            <a:latin typeface="Avenir Next LT Pro" panose="020B0504020202020204" pitchFamily="34" charset="0"/>
          </a:endParaRPr>
        </a:p>
      </dgm:t>
    </dgm:pt>
    <dgm:pt modelId="{81E3E662-BFF8-4F7C-96A5-03C4DBBB091D}" type="parTrans" cxnId="{8563FB45-814C-404D-9CBB-92885C6DFF5E}">
      <dgm:prSet/>
      <dgm:spPr/>
      <dgm:t>
        <a:bodyPr/>
        <a:lstStyle/>
        <a:p>
          <a:endParaRPr lang="nl-NL" sz="2400">
            <a:latin typeface="Avenir Next LT Pro" panose="020B0504020202020204" pitchFamily="34" charset="0"/>
          </a:endParaRPr>
        </a:p>
      </dgm:t>
    </dgm:pt>
    <dgm:pt modelId="{51E3A866-0D3B-46E5-92C6-FFF535355FFE}" type="sibTrans" cxnId="{8563FB45-814C-404D-9CBB-92885C6DFF5E}">
      <dgm:prSet/>
      <dgm:spPr/>
      <dgm:t>
        <a:bodyPr/>
        <a:lstStyle/>
        <a:p>
          <a:endParaRPr lang="nl-NL" sz="2400">
            <a:latin typeface="Avenir Next LT Pro" panose="020B0504020202020204" pitchFamily="34" charset="0"/>
          </a:endParaRPr>
        </a:p>
      </dgm:t>
    </dgm:pt>
    <dgm:pt modelId="{C4BAEBC1-2279-49B5-A5CC-C2AD123A605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>
              <a:latin typeface="Avenir Next LT Pro" panose="020B0504020202020204" pitchFamily="34" charset="0"/>
            </a:rPr>
            <a:t>Suïcide-specifieke behandeling</a:t>
          </a:r>
          <a:endParaRPr lang="en-US" sz="1600" dirty="0">
            <a:latin typeface="Avenir Next LT Pro" panose="020B0504020202020204" pitchFamily="34" charset="0"/>
          </a:endParaRPr>
        </a:p>
      </dgm:t>
    </dgm:pt>
    <dgm:pt modelId="{C2355E1B-AABA-41AE-9884-8B94DB0431E7}" type="parTrans" cxnId="{12C7BA05-F549-44C1-AB9A-4ED87268F216}">
      <dgm:prSet/>
      <dgm:spPr/>
      <dgm:t>
        <a:bodyPr/>
        <a:lstStyle/>
        <a:p>
          <a:endParaRPr lang="nl-NL" sz="2400">
            <a:latin typeface="Avenir Next LT Pro" panose="020B0504020202020204" pitchFamily="34" charset="0"/>
          </a:endParaRPr>
        </a:p>
      </dgm:t>
    </dgm:pt>
    <dgm:pt modelId="{17E43928-501D-4A6F-8EEA-71350FE4FB3A}" type="sibTrans" cxnId="{12C7BA05-F549-44C1-AB9A-4ED87268F216}">
      <dgm:prSet/>
      <dgm:spPr/>
      <dgm:t>
        <a:bodyPr/>
        <a:lstStyle/>
        <a:p>
          <a:endParaRPr lang="nl-NL" sz="2400">
            <a:latin typeface="Avenir Next LT Pro" panose="020B0504020202020204" pitchFamily="34" charset="0"/>
          </a:endParaRPr>
        </a:p>
      </dgm:t>
    </dgm:pt>
    <dgm:pt modelId="{E28E98BA-DCB9-4950-A09A-850DEFD566A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>
              <a:latin typeface="Avenir Next LT Pro" panose="020B0504020202020204" pitchFamily="34" charset="0"/>
            </a:rPr>
            <a:t>Naasten betrekken</a:t>
          </a:r>
          <a:endParaRPr lang="en-US" sz="1600" dirty="0">
            <a:latin typeface="Avenir Next LT Pro" panose="020B0504020202020204" pitchFamily="34" charset="0"/>
          </a:endParaRPr>
        </a:p>
      </dgm:t>
    </dgm:pt>
    <dgm:pt modelId="{5505E926-E76C-4B78-802E-BE0E978788AE}" type="parTrans" cxnId="{A5DF4914-FB00-4922-B275-E513F2D7F046}">
      <dgm:prSet/>
      <dgm:spPr/>
      <dgm:t>
        <a:bodyPr/>
        <a:lstStyle/>
        <a:p>
          <a:endParaRPr lang="nl-NL" sz="2400">
            <a:latin typeface="Avenir Next LT Pro" panose="020B0504020202020204" pitchFamily="34" charset="0"/>
          </a:endParaRPr>
        </a:p>
      </dgm:t>
    </dgm:pt>
    <dgm:pt modelId="{0118E0A9-D1F4-4457-A37F-33D59A24D54D}" type="sibTrans" cxnId="{A5DF4914-FB00-4922-B275-E513F2D7F046}">
      <dgm:prSet/>
      <dgm:spPr/>
      <dgm:t>
        <a:bodyPr/>
        <a:lstStyle/>
        <a:p>
          <a:endParaRPr lang="nl-NL" sz="2400">
            <a:latin typeface="Avenir Next LT Pro" panose="020B0504020202020204" pitchFamily="34" charset="0"/>
          </a:endParaRPr>
        </a:p>
      </dgm:t>
    </dgm:pt>
    <dgm:pt modelId="{F7238A63-9B15-4254-88BF-50AD21C0809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 err="1">
              <a:latin typeface="Avenir Next LT Pro" panose="020B0504020202020204" pitchFamily="34" charset="0"/>
            </a:rPr>
            <a:t>Continuïteit</a:t>
          </a:r>
          <a:r>
            <a:rPr lang="en-US" sz="1600" dirty="0">
              <a:latin typeface="Avenir Next LT Pro" panose="020B0504020202020204" pitchFamily="34" charset="0"/>
            </a:rPr>
            <a:t> van </a:t>
          </a:r>
          <a:r>
            <a:rPr lang="en-US" sz="1600" dirty="0" err="1">
              <a:latin typeface="Avenir Next LT Pro" panose="020B0504020202020204" pitchFamily="34" charset="0"/>
            </a:rPr>
            <a:t>zorg</a:t>
          </a:r>
          <a:endParaRPr lang="en-US" sz="1600" dirty="0">
            <a:latin typeface="Avenir Next LT Pro" panose="020B0504020202020204" pitchFamily="34" charset="0"/>
          </a:endParaRPr>
        </a:p>
      </dgm:t>
    </dgm:pt>
    <dgm:pt modelId="{695655BE-7E58-4671-B2FF-6550C6ADC1C1}" type="parTrans" cxnId="{4FF4A374-BB88-4909-A4B5-5D1FF3F77C6C}">
      <dgm:prSet/>
      <dgm:spPr/>
      <dgm:t>
        <a:bodyPr/>
        <a:lstStyle/>
        <a:p>
          <a:endParaRPr lang="nl-NL" sz="2400">
            <a:latin typeface="Avenir Next LT Pro" panose="020B0504020202020204" pitchFamily="34" charset="0"/>
          </a:endParaRPr>
        </a:p>
      </dgm:t>
    </dgm:pt>
    <dgm:pt modelId="{36A4DE2F-853D-4A2C-B7E6-8AB7D0836DAF}" type="sibTrans" cxnId="{4FF4A374-BB88-4909-A4B5-5D1FF3F77C6C}">
      <dgm:prSet/>
      <dgm:spPr/>
      <dgm:t>
        <a:bodyPr/>
        <a:lstStyle/>
        <a:p>
          <a:endParaRPr lang="nl-NL" sz="2400">
            <a:latin typeface="Avenir Next LT Pro" panose="020B0504020202020204" pitchFamily="34" charset="0"/>
          </a:endParaRPr>
        </a:p>
      </dgm:t>
    </dgm:pt>
    <dgm:pt modelId="{4F098FCB-C920-4CA9-A675-8B1460C39CF4}" type="pres">
      <dgm:prSet presAssocID="{E65DCC94-BEB1-4D85-ABA3-B8D292099B04}" presName="root" presStyleCnt="0">
        <dgm:presLayoutVars>
          <dgm:dir/>
          <dgm:resizeHandles val="exact"/>
        </dgm:presLayoutVars>
      </dgm:prSet>
      <dgm:spPr/>
    </dgm:pt>
    <dgm:pt modelId="{42F7E87D-F7FD-42D4-B413-98A384A0E10D}" type="pres">
      <dgm:prSet presAssocID="{E55A66F5-B5DD-4D26-BCD3-3C042DD53186}" presName="compNode" presStyleCnt="0"/>
      <dgm:spPr/>
    </dgm:pt>
    <dgm:pt modelId="{63F95D5C-0B29-49A9-8F8C-624B43EC1F67}" type="pres">
      <dgm:prSet presAssocID="{E55A66F5-B5DD-4D26-BCD3-3C042DD53186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jst met effen opvulling"/>
        </a:ext>
      </dgm:extLst>
    </dgm:pt>
    <dgm:pt modelId="{0B76C2F5-8F5A-4904-B8B3-EF51D877FA54}" type="pres">
      <dgm:prSet presAssocID="{E55A66F5-B5DD-4D26-BCD3-3C042DD53186}" presName="spaceRect" presStyleCnt="0"/>
      <dgm:spPr/>
    </dgm:pt>
    <dgm:pt modelId="{2B9C89A4-4A39-478F-8F64-9E4BB8352499}" type="pres">
      <dgm:prSet presAssocID="{E55A66F5-B5DD-4D26-BCD3-3C042DD53186}" presName="textRect" presStyleLbl="revTx" presStyleIdx="0" presStyleCnt="6">
        <dgm:presLayoutVars>
          <dgm:chMax val="1"/>
          <dgm:chPref val="1"/>
        </dgm:presLayoutVars>
      </dgm:prSet>
      <dgm:spPr/>
    </dgm:pt>
    <dgm:pt modelId="{B2012C97-663F-43AE-9832-4B79AEFA3F1A}" type="pres">
      <dgm:prSet presAssocID="{3BC9C4CB-E956-476A-805B-B8ABC83C96AF}" presName="sibTrans" presStyleCnt="0"/>
      <dgm:spPr/>
    </dgm:pt>
    <dgm:pt modelId="{758AEFF8-74C2-4648-AA5E-E36B3E9994F6}" type="pres">
      <dgm:prSet presAssocID="{BE5798C2-00CB-4075-9DAA-1504070EBF2A}" presName="compNode" presStyleCnt="0"/>
      <dgm:spPr/>
    </dgm:pt>
    <dgm:pt modelId="{228C405B-5FFD-4373-8A22-13A7831459AC}" type="pres">
      <dgm:prSet presAssocID="{BE5798C2-00CB-4075-9DAA-1504070EBF2A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errekijker met effen opvulling"/>
        </a:ext>
      </dgm:extLst>
    </dgm:pt>
    <dgm:pt modelId="{F1305B9C-3102-4901-971C-0F00FB06D86D}" type="pres">
      <dgm:prSet presAssocID="{BE5798C2-00CB-4075-9DAA-1504070EBF2A}" presName="spaceRect" presStyleCnt="0"/>
      <dgm:spPr/>
    </dgm:pt>
    <dgm:pt modelId="{0657C327-50FB-4DA5-88EA-42E15D63050C}" type="pres">
      <dgm:prSet presAssocID="{BE5798C2-00CB-4075-9DAA-1504070EBF2A}" presName="textRect" presStyleLbl="revTx" presStyleIdx="1" presStyleCnt="6">
        <dgm:presLayoutVars>
          <dgm:chMax val="1"/>
          <dgm:chPref val="1"/>
        </dgm:presLayoutVars>
      </dgm:prSet>
      <dgm:spPr/>
    </dgm:pt>
    <dgm:pt modelId="{9B133E00-C3C1-41A2-9640-8DD3F6BCC058}" type="pres">
      <dgm:prSet presAssocID="{03C56093-023F-4509-BA78-3E9DE5257413}" presName="sibTrans" presStyleCnt="0"/>
      <dgm:spPr/>
    </dgm:pt>
    <dgm:pt modelId="{FE2EC1A8-3CBC-4995-929E-CA223C77DDCA}" type="pres">
      <dgm:prSet presAssocID="{6016CCEB-CFDE-4A5E-B58F-EE4A9066C5D1}" presName="compNode" presStyleCnt="0"/>
      <dgm:spPr/>
    </dgm:pt>
    <dgm:pt modelId="{E3F993AA-7B96-4392-9C51-A8DFD919A080}" type="pres">
      <dgm:prSet presAssocID="{6016CCEB-CFDE-4A5E-B58F-EE4A9066C5D1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irene met effen opvulling"/>
        </a:ext>
      </dgm:extLst>
    </dgm:pt>
    <dgm:pt modelId="{FF5A2887-B831-4A27-88A2-77EC966A2701}" type="pres">
      <dgm:prSet presAssocID="{6016CCEB-CFDE-4A5E-B58F-EE4A9066C5D1}" presName="spaceRect" presStyleCnt="0"/>
      <dgm:spPr/>
    </dgm:pt>
    <dgm:pt modelId="{72E41051-F13B-4548-89EA-652A3C931C1B}" type="pres">
      <dgm:prSet presAssocID="{6016CCEB-CFDE-4A5E-B58F-EE4A9066C5D1}" presName="textRect" presStyleLbl="revTx" presStyleIdx="2" presStyleCnt="6">
        <dgm:presLayoutVars>
          <dgm:chMax val="1"/>
          <dgm:chPref val="1"/>
        </dgm:presLayoutVars>
      </dgm:prSet>
      <dgm:spPr/>
    </dgm:pt>
    <dgm:pt modelId="{386974E6-2785-43F0-8641-1C0A064050BF}" type="pres">
      <dgm:prSet presAssocID="{51E3A866-0D3B-46E5-92C6-FFF535355FFE}" presName="sibTrans" presStyleCnt="0"/>
      <dgm:spPr/>
    </dgm:pt>
    <dgm:pt modelId="{1B1AEE8B-5D6A-418E-9664-22B3CD143021}" type="pres">
      <dgm:prSet presAssocID="{C4BAEBC1-2279-49B5-A5CC-C2AD123A6055}" presName="compNode" presStyleCnt="0"/>
      <dgm:spPr/>
    </dgm:pt>
    <dgm:pt modelId="{BC620885-BA43-485F-A5EA-D1ED83331A00}" type="pres">
      <dgm:prSet presAssocID="{C4BAEBC1-2279-49B5-A5CC-C2AD123A6055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rectiekamer met effen opvulling"/>
        </a:ext>
      </dgm:extLst>
    </dgm:pt>
    <dgm:pt modelId="{8D55B690-3814-4EE9-83DE-1FC9710076BB}" type="pres">
      <dgm:prSet presAssocID="{C4BAEBC1-2279-49B5-A5CC-C2AD123A6055}" presName="spaceRect" presStyleCnt="0"/>
      <dgm:spPr/>
    </dgm:pt>
    <dgm:pt modelId="{47DAA4C2-4521-4E23-8CC4-1F8B7565DA5C}" type="pres">
      <dgm:prSet presAssocID="{C4BAEBC1-2279-49B5-A5CC-C2AD123A6055}" presName="textRect" presStyleLbl="revTx" presStyleIdx="3" presStyleCnt="6">
        <dgm:presLayoutVars>
          <dgm:chMax val="1"/>
          <dgm:chPref val="1"/>
        </dgm:presLayoutVars>
      </dgm:prSet>
      <dgm:spPr/>
    </dgm:pt>
    <dgm:pt modelId="{AEAA4B75-0C8F-4857-A1AF-24FF72E80AEA}" type="pres">
      <dgm:prSet presAssocID="{17E43928-501D-4A6F-8EEA-71350FE4FB3A}" presName="sibTrans" presStyleCnt="0"/>
      <dgm:spPr/>
    </dgm:pt>
    <dgm:pt modelId="{7D17F217-0C64-4722-A325-67DB4C452E58}" type="pres">
      <dgm:prSet presAssocID="{E28E98BA-DCB9-4950-A09A-850DEFD566A8}" presName="compNode" presStyleCnt="0"/>
      <dgm:spPr/>
    </dgm:pt>
    <dgm:pt modelId="{451412F7-85B6-4DEB-B0C0-6B2F38844C7C}" type="pres">
      <dgm:prSet presAssocID="{E28E98BA-DCB9-4950-A09A-850DEFD566A8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ep mannen met effen opvulling"/>
        </a:ext>
      </dgm:extLst>
    </dgm:pt>
    <dgm:pt modelId="{18AF132F-5338-4CBD-BBE0-9834615CC600}" type="pres">
      <dgm:prSet presAssocID="{E28E98BA-DCB9-4950-A09A-850DEFD566A8}" presName="spaceRect" presStyleCnt="0"/>
      <dgm:spPr/>
    </dgm:pt>
    <dgm:pt modelId="{34482A5A-3A3B-4436-81B7-1FF0C7669BEA}" type="pres">
      <dgm:prSet presAssocID="{E28E98BA-DCB9-4950-A09A-850DEFD566A8}" presName="textRect" presStyleLbl="revTx" presStyleIdx="4" presStyleCnt="6">
        <dgm:presLayoutVars>
          <dgm:chMax val="1"/>
          <dgm:chPref val="1"/>
        </dgm:presLayoutVars>
      </dgm:prSet>
      <dgm:spPr/>
    </dgm:pt>
    <dgm:pt modelId="{7F176570-5A86-43A8-A764-FD1D03B76D3D}" type="pres">
      <dgm:prSet presAssocID="{0118E0A9-D1F4-4457-A37F-33D59A24D54D}" presName="sibTrans" presStyleCnt="0"/>
      <dgm:spPr/>
    </dgm:pt>
    <dgm:pt modelId="{BB9927AC-4534-46C8-9C64-7143770502C8}" type="pres">
      <dgm:prSet presAssocID="{F7238A63-9B15-4254-88BF-50AD21C0809B}" presName="compNode" presStyleCnt="0"/>
      <dgm:spPr/>
    </dgm:pt>
    <dgm:pt modelId="{4D375581-430F-4054-9357-E24A954375F7}" type="pres">
      <dgm:prSet presAssocID="{F7238A63-9B15-4254-88BF-50AD21C0809B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mbulance met effen opvulling"/>
        </a:ext>
      </dgm:extLst>
    </dgm:pt>
    <dgm:pt modelId="{4B5BD477-A6FE-47A8-8B1E-D777ED833704}" type="pres">
      <dgm:prSet presAssocID="{F7238A63-9B15-4254-88BF-50AD21C0809B}" presName="spaceRect" presStyleCnt="0"/>
      <dgm:spPr/>
    </dgm:pt>
    <dgm:pt modelId="{236E604B-CD9B-47ED-A69E-E861A373F217}" type="pres">
      <dgm:prSet presAssocID="{F7238A63-9B15-4254-88BF-50AD21C0809B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12C7BA05-F549-44C1-AB9A-4ED87268F216}" srcId="{E65DCC94-BEB1-4D85-ABA3-B8D292099B04}" destId="{C4BAEBC1-2279-49B5-A5CC-C2AD123A6055}" srcOrd="3" destOrd="0" parTransId="{C2355E1B-AABA-41AE-9884-8B94DB0431E7}" sibTransId="{17E43928-501D-4A6F-8EEA-71350FE4FB3A}"/>
    <dgm:cxn modelId="{A5DF4914-FB00-4922-B275-E513F2D7F046}" srcId="{E65DCC94-BEB1-4D85-ABA3-B8D292099B04}" destId="{E28E98BA-DCB9-4950-A09A-850DEFD566A8}" srcOrd="4" destOrd="0" parTransId="{5505E926-E76C-4B78-802E-BE0E978788AE}" sibTransId="{0118E0A9-D1F4-4457-A37F-33D59A24D54D}"/>
    <dgm:cxn modelId="{D8A67E36-D976-4F4B-9BC5-73C52F9A329B}" type="presOf" srcId="{E65DCC94-BEB1-4D85-ABA3-B8D292099B04}" destId="{4F098FCB-C920-4CA9-A675-8B1460C39CF4}" srcOrd="0" destOrd="0" presId="urn:microsoft.com/office/officeart/2018/2/layout/IconLabelList"/>
    <dgm:cxn modelId="{8563FB45-814C-404D-9CBB-92885C6DFF5E}" srcId="{E65DCC94-BEB1-4D85-ABA3-B8D292099B04}" destId="{6016CCEB-CFDE-4A5E-B58F-EE4A9066C5D1}" srcOrd="2" destOrd="0" parTransId="{81E3E662-BFF8-4F7C-96A5-03C4DBBB091D}" sibTransId="{51E3A866-0D3B-46E5-92C6-FFF535355FFE}"/>
    <dgm:cxn modelId="{368C0973-782E-42CC-AE64-2E4E2A6AA259}" type="presOf" srcId="{E55A66F5-B5DD-4D26-BCD3-3C042DD53186}" destId="{2B9C89A4-4A39-478F-8F64-9E4BB8352499}" srcOrd="0" destOrd="0" presId="urn:microsoft.com/office/officeart/2018/2/layout/IconLabelList"/>
    <dgm:cxn modelId="{4FF4A374-BB88-4909-A4B5-5D1FF3F77C6C}" srcId="{E65DCC94-BEB1-4D85-ABA3-B8D292099B04}" destId="{F7238A63-9B15-4254-88BF-50AD21C0809B}" srcOrd="5" destOrd="0" parTransId="{695655BE-7E58-4671-B2FF-6550C6ADC1C1}" sibTransId="{36A4DE2F-853D-4A2C-B7E6-8AB7D0836DAF}"/>
    <dgm:cxn modelId="{19CF6D79-D79A-4595-9BFD-DEF51D2A6E60}" type="presOf" srcId="{E28E98BA-DCB9-4950-A09A-850DEFD566A8}" destId="{34482A5A-3A3B-4436-81B7-1FF0C7669BEA}" srcOrd="0" destOrd="0" presId="urn:microsoft.com/office/officeart/2018/2/layout/IconLabelList"/>
    <dgm:cxn modelId="{691FDD79-BA2C-48F5-9762-EF0BCCF22B55}" srcId="{E65DCC94-BEB1-4D85-ABA3-B8D292099B04}" destId="{BE5798C2-00CB-4075-9DAA-1504070EBF2A}" srcOrd="1" destOrd="0" parTransId="{2A325FD7-27E4-4662-8B39-2FDEB5B029FD}" sibTransId="{03C56093-023F-4509-BA78-3E9DE5257413}"/>
    <dgm:cxn modelId="{779CEFA2-C122-4DFC-A73C-CA391BE3881B}" type="presOf" srcId="{6016CCEB-CFDE-4A5E-B58F-EE4A9066C5D1}" destId="{72E41051-F13B-4548-89EA-652A3C931C1B}" srcOrd="0" destOrd="0" presId="urn:microsoft.com/office/officeart/2018/2/layout/IconLabelList"/>
    <dgm:cxn modelId="{F9394FB4-8D0C-4181-B946-287811BE5E69}" type="presOf" srcId="{C4BAEBC1-2279-49B5-A5CC-C2AD123A6055}" destId="{47DAA4C2-4521-4E23-8CC4-1F8B7565DA5C}" srcOrd="0" destOrd="0" presId="urn:microsoft.com/office/officeart/2018/2/layout/IconLabelList"/>
    <dgm:cxn modelId="{4F7287CE-0300-48D6-9BE3-204C2CB38A7B}" type="presOf" srcId="{BE5798C2-00CB-4075-9DAA-1504070EBF2A}" destId="{0657C327-50FB-4DA5-88EA-42E15D63050C}" srcOrd="0" destOrd="0" presId="urn:microsoft.com/office/officeart/2018/2/layout/IconLabelList"/>
    <dgm:cxn modelId="{E53A7CFC-E9B2-42A4-B252-7DC2A153A8DF}" type="presOf" srcId="{F7238A63-9B15-4254-88BF-50AD21C0809B}" destId="{236E604B-CD9B-47ED-A69E-E861A373F217}" srcOrd="0" destOrd="0" presId="urn:microsoft.com/office/officeart/2018/2/layout/IconLabelList"/>
    <dgm:cxn modelId="{ABAEFBFD-6AC0-42F6-9EBE-EF1BEA598C22}" srcId="{E65DCC94-BEB1-4D85-ABA3-B8D292099B04}" destId="{E55A66F5-B5DD-4D26-BCD3-3C042DD53186}" srcOrd="0" destOrd="0" parTransId="{A97C7F7B-7AD8-46D4-BD3A-A19FBDB82208}" sibTransId="{3BC9C4CB-E956-476A-805B-B8ABC83C96AF}"/>
    <dgm:cxn modelId="{04C11995-9D5B-4F77-A887-10C5D52779F6}" type="presParOf" srcId="{4F098FCB-C920-4CA9-A675-8B1460C39CF4}" destId="{42F7E87D-F7FD-42D4-B413-98A384A0E10D}" srcOrd="0" destOrd="0" presId="urn:microsoft.com/office/officeart/2018/2/layout/IconLabelList"/>
    <dgm:cxn modelId="{EF697220-DF8C-4AB3-8BE0-7D5E195AAFC6}" type="presParOf" srcId="{42F7E87D-F7FD-42D4-B413-98A384A0E10D}" destId="{63F95D5C-0B29-49A9-8F8C-624B43EC1F67}" srcOrd="0" destOrd="0" presId="urn:microsoft.com/office/officeart/2018/2/layout/IconLabelList"/>
    <dgm:cxn modelId="{1D4C066A-1A07-4AA1-919A-A2C4D347301D}" type="presParOf" srcId="{42F7E87D-F7FD-42D4-B413-98A384A0E10D}" destId="{0B76C2F5-8F5A-4904-B8B3-EF51D877FA54}" srcOrd="1" destOrd="0" presId="urn:microsoft.com/office/officeart/2018/2/layout/IconLabelList"/>
    <dgm:cxn modelId="{5D7D4346-8E4D-4F8B-8583-2BF7E1D38CCF}" type="presParOf" srcId="{42F7E87D-F7FD-42D4-B413-98A384A0E10D}" destId="{2B9C89A4-4A39-478F-8F64-9E4BB8352499}" srcOrd="2" destOrd="0" presId="urn:microsoft.com/office/officeart/2018/2/layout/IconLabelList"/>
    <dgm:cxn modelId="{0BA019B8-46B1-429B-8AA6-3027CED3E750}" type="presParOf" srcId="{4F098FCB-C920-4CA9-A675-8B1460C39CF4}" destId="{B2012C97-663F-43AE-9832-4B79AEFA3F1A}" srcOrd="1" destOrd="0" presId="urn:microsoft.com/office/officeart/2018/2/layout/IconLabelList"/>
    <dgm:cxn modelId="{745A5DF9-C572-4503-9A91-11D17134D9D5}" type="presParOf" srcId="{4F098FCB-C920-4CA9-A675-8B1460C39CF4}" destId="{758AEFF8-74C2-4648-AA5E-E36B3E9994F6}" srcOrd="2" destOrd="0" presId="urn:microsoft.com/office/officeart/2018/2/layout/IconLabelList"/>
    <dgm:cxn modelId="{F7D214D3-6CD2-4ADA-9F2E-54A3E2C3ABF5}" type="presParOf" srcId="{758AEFF8-74C2-4648-AA5E-E36B3E9994F6}" destId="{228C405B-5FFD-4373-8A22-13A7831459AC}" srcOrd="0" destOrd="0" presId="urn:microsoft.com/office/officeart/2018/2/layout/IconLabelList"/>
    <dgm:cxn modelId="{75945B0F-9849-48E6-8B5C-843962135E3E}" type="presParOf" srcId="{758AEFF8-74C2-4648-AA5E-E36B3E9994F6}" destId="{F1305B9C-3102-4901-971C-0F00FB06D86D}" srcOrd="1" destOrd="0" presId="urn:microsoft.com/office/officeart/2018/2/layout/IconLabelList"/>
    <dgm:cxn modelId="{4378FB28-756E-404C-AB11-F46DD166E6DE}" type="presParOf" srcId="{758AEFF8-74C2-4648-AA5E-E36B3E9994F6}" destId="{0657C327-50FB-4DA5-88EA-42E15D63050C}" srcOrd="2" destOrd="0" presId="urn:microsoft.com/office/officeart/2018/2/layout/IconLabelList"/>
    <dgm:cxn modelId="{741325F1-1738-4018-9520-FFA1DF661405}" type="presParOf" srcId="{4F098FCB-C920-4CA9-A675-8B1460C39CF4}" destId="{9B133E00-C3C1-41A2-9640-8DD3F6BCC058}" srcOrd="3" destOrd="0" presId="urn:microsoft.com/office/officeart/2018/2/layout/IconLabelList"/>
    <dgm:cxn modelId="{7C784C65-FA0B-44A3-BB55-F8CD25E7E70D}" type="presParOf" srcId="{4F098FCB-C920-4CA9-A675-8B1460C39CF4}" destId="{FE2EC1A8-3CBC-4995-929E-CA223C77DDCA}" srcOrd="4" destOrd="0" presId="urn:microsoft.com/office/officeart/2018/2/layout/IconLabelList"/>
    <dgm:cxn modelId="{C03DC028-4BDE-4137-BA80-452213C4EC2F}" type="presParOf" srcId="{FE2EC1A8-3CBC-4995-929E-CA223C77DDCA}" destId="{E3F993AA-7B96-4392-9C51-A8DFD919A080}" srcOrd="0" destOrd="0" presId="urn:microsoft.com/office/officeart/2018/2/layout/IconLabelList"/>
    <dgm:cxn modelId="{69510329-5801-405D-AA38-BF67A9107699}" type="presParOf" srcId="{FE2EC1A8-3CBC-4995-929E-CA223C77DDCA}" destId="{FF5A2887-B831-4A27-88A2-77EC966A2701}" srcOrd="1" destOrd="0" presId="urn:microsoft.com/office/officeart/2018/2/layout/IconLabelList"/>
    <dgm:cxn modelId="{86356BD3-1055-48B2-85EF-C9C8E2995B5F}" type="presParOf" srcId="{FE2EC1A8-3CBC-4995-929E-CA223C77DDCA}" destId="{72E41051-F13B-4548-89EA-652A3C931C1B}" srcOrd="2" destOrd="0" presId="urn:microsoft.com/office/officeart/2018/2/layout/IconLabelList"/>
    <dgm:cxn modelId="{BA251D5F-DDA4-4045-9997-CE65D620B387}" type="presParOf" srcId="{4F098FCB-C920-4CA9-A675-8B1460C39CF4}" destId="{386974E6-2785-43F0-8641-1C0A064050BF}" srcOrd="5" destOrd="0" presId="urn:microsoft.com/office/officeart/2018/2/layout/IconLabelList"/>
    <dgm:cxn modelId="{D5462078-A561-4981-B85D-C331C1B8C647}" type="presParOf" srcId="{4F098FCB-C920-4CA9-A675-8B1460C39CF4}" destId="{1B1AEE8B-5D6A-418E-9664-22B3CD143021}" srcOrd="6" destOrd="0" presId="urn:microsoft.com/office/officeart/2018/2/layout/IconLabelList"/>
    <dgm:cxn modelId="{5F2A905D-4E03-4F14-A636-A99269E94863}" type="presParOf" srcId="{1B1AEE8B-5D6A-418E-9664-22B3CD143021}" destId="{BC620885-BA43-485F-A5EA-D1ED83331A00}" srcOrd="0" destOrd="0" presId="urn:microsoft.com/office/officeart/2018/2/layout/IconLabelList"/>
    <dgm:cxn modelId="{06B85912-464A-4325-BB83-3832908C767F}" type="presParOf" srcId="{1B1AEE8B-5D6A-418E-9664-22B3CD143021}" destId="{8D55B690-3814-4EE9-83DE-1FC9710076BB}" srcOrd="1" destOrd="0" presId="urn:microsoft.com/office/officeart/2018/2/layout/IconLabelList"/>
    <dgm:cxn modelId="{6FF4156E-46F1-4990-BA05-4D1190FB5DA8}" type="presParOf" srcId="{1B1AEE8B-5D6A-418E-9664-22B3CD143021}" destId="{47DAA4C2-4521-4E23-8CC4-1F8B7565DA5C}" srcOrd="2" destOrd="0" presId="urn:microsoft.com/office/officeart/2018/2/layout/IconLabelList"/>
    <dgm:cxn modelId="{1F6EB1F0-31A2-4EED-B455-3587B66A898A}" type="presParOf" srcId="{4F098FCB-C920-4CA9-A675-8B1460C39CF4}" destId="{AEAA4B75-0C8F-4857-A1AF-24FF72E80AEA}" srcOrd="7" destOrd="0" presId="urn:microsoft.com/office/officeart/2018/2/layout/IconLabelList"/>
    <dgm:cxn modelId="{35F10984-D1F5-4DAD-B0CE-D570554042E5}" type="presParOf" srcId="{4F098FCB-C920-4CA9-A675-8B1460C39CF4}" destId="{7D17F217-0C64-4722-A325-67DB4C452E58}" srcOrd="8" destOrd="0" presId="urn:microsoft.com/office/officeart/2018/2/layout/IconLabelList"/>
    <dgm:cxn modelId="{48921AC0-5E85-4E9E-8FF1-63AB08480803}" type="presParOf" srcId="{7D17F217-0C64-4722-A325-67DB4C452E58}" destId="{451412F7-85B6-4DEB-B0C0-6B2F38844C7C}" srcOrd="0" destOrd="0" presId="urn:microsoft.com/office/officeart/2018/2/layout/IconLabelList"/>
    <dgm:cxn modelId="{CFDE2526-0A6E-4465-87D8-B6EF3B002024}" type="presParOf" srcId="{7D17F217-0C64-4722-A325-67DB4C452E58}" destId="{18AF132F-5338-4CBD-BBE0-9834615CC600}" srcOrd="1" destOrd="0" presId="urn:microsoft.com/office/officeart/2018/2/layout/IconLabelList"/>
    <dgm:cxn modelId="{85F03039-8F07-4762-B910-F33652BEC659}" type="presParOf" srcId="{7D17F217-0C64-4722-A325-67DB4C452E58}" destId="{34482A5A-3A3B-4436-81B7-1FF0C7669BEA}" srcOrd="2" destOrd="0" presId="urn:microsoft.com/office/officeart/2018/2/layout/IconLabelList"/>
    <dgm:cxn modelId="{804511CB-A07F-472A-ABF9-32BE0B1EB49B}" type="presParOf" srcId="{4F098FCB-C920-4CA9-A675-8B1460C39CF4}" destId="{7F176570-5A86-43A8-A764-FD1D03B76D3D}" srcOrd="9" destOrd="0" presId="urn:microsoft.com/office/officeart/2018/2/layout/IconLabelList"/>
    <dgm:cxn modelId="{12310FE6-8C51-4A16-B477-44482A73FB43}" type="presParOf" srcId="{4F098FCB-C920-4CA9-A675-8B1460C39CF4}" destId="{BB9927AC-4534-46C8-9C64-7143770502C8}" srcOrd="10" destOrd="0" presId="urn:microsoft.com/office/officeart/2018/2/layout/IconLabelList"/>
    <dgm:cxn modelId="{A7DF237D-6337-4012-868C-9D4256C58D7A}" type="presParOf" srcId="{BB9927AC-4534-46C8-9C64-7143770502C8}" destId="{4D375581-430F-4054-9357-E24A954375F7}" srcOrd="0" destOrd="0" presId="urn:microsoft.com/office/officeart/2018/2/layout/IconLabelList"/>
    <dgm:cxn modelId="{31489421-9EEF-4D9A-9D54-AF67D175FB28}" type="presParOf" srcId="{BB9927AC-4534-46C8-9C64-7143770502C8}" destId="{4B5BD477-A6FE-47A8-8B1E-D777ED833704}" srcOrd="1" destOrd="0" presId="urn:microsoft.com/office/officeart/2018/2/layout/IconLabelList"/>
    <dgm:cxn modelId="{9A160876-E264-4C2A-B0BC-9AF4F87C877D}" type="presParOf" srcId="{BB9927AC-4534-46C8-9C64-7143770502C8}" destId="{236E604B-CD9B-47ED-A69E-E861A373F21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537D74-0665-4BEA-BC57-B0ED00B69595}" type="doc">
      <dgm:prSet loTypeId="urn:microsoft.com/office/officeart/2008/layout/PictureStrips" loCatId="list" qsTypeId="urn:microsoft.com/office/officeart/2005/8/quickstyle/simple4#1" qsCatId="simple" csTypeId="urn:microsoft.com/office/officeart/2005/8/colors/accent1_2#2" csCatId="accent1" phldr="1"/>
      <dgm:spPr/>
      <dgm:t>
        <a:bodyPr/>
        <a:lstStyle/>
        <a:p>
          <a:endParaRPr lang="nl-NL"/>
        </a:p>
      </dgm:t>
    </dgm:pt>
    <dgm:pt modelId="{873567CD-7F6D-4E32-8EF4-36547C51DD68}">
      <dgm:prSet phldrT="[Tekst]" phldr="0"/>
      <dgm:spPr/>
      <dgm:t>
        <a:bodyPr/>
        <a:lstStyle/>
        <a:p>
          <a:r>
            <a:rPr lang="nl-NL" sz="1600" b="1" dirty="0">
              <a:latin typeface="Avenir Next LT Pro" panose="020B0504020202020204" pitchFamily="34" charset="0"/>
            </a:rPr>
            <a:t>Training en kennis</a:t>
          </a:r>
        </a:p>
      </dgm:t>
    </dgm:pt>
    <dgm:pt modelId="{4F681B2F-7595-4651-AFA9-308CEF12E659}" type="parTrans" cxnId="{96F48B06-4A34-4433-BD47-66EB9AB50F94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84E9A69A-99C6-4916-9CA0-49C4B9994835}" type="sibTrans" cxnId="{96F48B06-4A34-4433-BD47-66EB9AB50F94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87CBE608-0CD4-4B6A-A62E-0C47F77C49A4}">
      <dgm:prSet phldrT="[Tekst]" custT="1"/>
      <dgm:spPr/>
      <dgm:t>
        <a:bodyPr/>
        <a:lstStyle/>
        <a:p>
          <a:pPr>
            <a:buNone/>
          </a:pPr>
          <a:r>
            <a:rPr lang="nl-NL" sz="1300" i="1" dirty="0">
              <a:latin typeface="Avenir Next LT Pro" panose="020B0504020202020204" pitchFamily="34" charset="0"/>
            </a:rPr>
            <a:t>“Ooit een voorlichting/workshop gehad en een e-</a:t>
          </a:r>
          <a:r>
            <a:rPr lang="nl-NL" sz="1300" i="1" dirty="0" err="1">
              <a:latin typeface="Avenir Next LT Pro" panose="020B0504020202020204" pitchFamily="34" charset="0"/>
            </a:rPr>
            <a:t>learning</a:t>
          </a:r>
          <a:r>
            <a:rPr lang="nl-NL" sz="1300" i="1" dirty="0">
              <a:latin typeface="Avenir Next LT Pro" panose="020B0504020202020204" pitchFamily="34" charset="0"/>
            </a:rPr>
            <a:t> alleen zou zelf behoefte hebben aan bijvoorbeeld een booster met ook recente updates”</a:t>
          </a:r>
          <a:endParaRPr lang="nl-NL" sz="1300" dirty="0">
            <a:latin typeface="Avenir Next LT Pro" panose="020B0504020202020204" pitchFamily="34" charset="0"/>
          </a:endParaRPr>
        </a:p>
      </dgm:t>
    </dgm:pt>
    <dgm:pt modelId="{E1FB97B3-26EC-42B6-876F-21B967DBDA5F}" type="parTrans" cxnId="{791DD3BE-694B-4A62-A914-AC87B19D0DE8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36BF815D-A9E3-421B-8456-6AEEB3C5877E}" type="sibTrans" cxnId="{791DD3BE-694B-4A62-A914-AC87B19D0DE8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6D71CE3C-0D00-45D7-8415-AF022EEF8622}">
      <dgm:prSet phldrT="[Tekst]" phldr="0"/>
      <dgm:spPr/>
      <dgm:t>
        <a:bodyPr/>
        <a:lstStyle/>
        <a:p>
          <a:r>
            <a:rPr lang="nl-NL" sz="1600" b="1" dirty="0">
              <a:latin typeface="Avenir Next LT Pro" panose="020B0504020202020204" pitchFamily="34" charset="0"/>
            </a:rPr>
            <a:t>Ervaring</a:t>
          </a:r>
        </a:p>
      </dgm:t>
    </dgm:pt>
    <dgm:pt modelId="{791DCA24-851B-4D2A-BC66-192893C818C5}" type="parTrans" cxnId="{DCC5CC24-D979-49C6-945A-377F1C8D61A4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5AC51442-ABD3-443D-BBF4-AF09946BFE20}" type="sibTrans" cxnId="{DCC5CC24-D979-49C6-945A-377F1C8D61A4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D77AA840-A2CE-4FCB-8A74-F192C8ED238A}">
      <dgm:prSet phldrT="[Tekst]" custT="1"/>
      <dgm:spPr/>
      <dgm:t>
        <a:bodyPr/>
        <a:lstStyle/>
        <a:p>
          <a:pPr>
            <a:buNone/>
          </a:pPr>
          <a:r>
            <a:rPr lang="nl-NL" sz="1300" i="1" dirty="0">
              <a:latin typeface="Avenir Next LT Pro" panose="020B0504020202020204" pitchFamily="34" charset="0"/>
            </a:rPr>
            <a:t>“Ik kom het wel tegen en heb de scholing gevolgd maar heb er nog onvoldoende ervaring mee in de praktijk om te kunnen zeggen dat ik me bekwaam voel.”</a:t>
          </a:r>
          <a:endParaRPr lang="nl-NL" sz="1300" dirty="0">
            <a:latin typeface="Avenir Next LT Pro" panose="020B0504020202020204" pitchFamily="34" charset="0"/>
          </a:endParaRPr>
        </a:p>
      </dgm:t>
    </dgm:pt>
    <dgm:pt modelId="{9F0B8502-D477-4A53-8AD9-F04044FCF49A}" type="parTrans" cxnId="{540C161F-7B58-4408-854B-78CDCC165672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E44058F9-34F3-4931-9695-8262151E6763}" type="sibTrans" cxnId="{540C161F-7B58-4408-854B-78CDCC165672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96439546-6029-4591-A8F1-7120E5DD596A}">
      <dgm:prSet phldrT="[Tekst]" phldr="0"/>
      <dgm:spPr/>
      <dgm:t>
        <a:bodyPr/>
        <a:lstStyle/>
        <a:p>
          <a:r>
            <a:rPr lang="nl-NL" sz="1600" b="1" dirty="0">
              <a:latin typeface="Avenir Next LT Pro" panose="020B0504020202020204" pitchFamily="34" charset="0"/>
            </a:rPr>
            <a:t>Communicatie en samenwerking</a:t>
          </a:r>
        </a:p>
      </dgm:t>
    </dgm:pt>
    <dgm:pt modelId="{A51FCFBD-2949-4478-BA26-77F6B6189884}" type="parTrans" cxnId="{FFE3109A-D747-4F55-A2DE-C244BEE9B093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172FCD5E-30FB-47B1-B604-F26FFDBF4936}" type="sibTrans" cxnId="{FFE3109A-D747-4F55-A2DE-C244BEE9B093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6ED3B2E4-7331-44C8-ADF5-653607025EEE}">
      <dgm:prSet phldrT="[Tekst]" custT="1"/>
      <dgm:spPr/>
      <dgm:t>
        <a:bodyPr/>
        <a:lstStyle/>
        <a:p>
          <a:pPr>
            <a:buNone/>
          </a:pPr>
          <a:r>
            <a:rPr lang="nl-NL" sz="1300" b="0" i="1" u="none" dirty="0">
              <a:latin typeface="Avenir Next LT Pro" panose="020B0504020202020204" pitchFamily="34" charset="0"/>
            </a:rPr>
            <a:t>“Ik […] vind het vaak nog wel prettig om mijn bevindingen met een collega te bespreken, omdat ik het nog wel moeilijk kan vinden om een goede inschatting te doen.</a:t>
          </a:r>
          <a:r>
            <a:rPr lang="nl-NL" sz="1300" i="1" dirty="0">
              <a:latin typeface="Avenir Next LT Pro" panose="020B0504020202020204" pitchFamily="34" charset="0"/>
            </a:rPr>
            <a:t> “</a:t>
          </a:r>
        </a:p>
      </dgm:t>
    </dgm:pt>
    <dgm:pt modelId="{3666B3C2-0776-4CEE-8813-D1AC96CCD162}" type="parTrans" cxnId="{005A14EB-808E-4422-AF36-BA182B1D5D17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36F13883-31F2-41EC-8DCE-10EB819EA239}" type="sibTrans" cxnId="{005A14EB-808E-4422-AF36-BA182B1D5D17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610AE7E9-F1E7-457B-8EA0-238FA0DA3001}">
      <dgm:prSet phldrT="[Tekst]" phldr="0"/>
      <dgm:spPr/>
      <dgm:t>
        <a:bodyPr/>
        <a:lstStyle/>
        <a:p>
          <a:r>
            <a:rPr lang="nl-NL" sz="1600" b="1" dirty="0">
              <a:latin typeface="Avenir Next LT Pro" panose="020B0504020202020204" pitchFamily="34" charset="0"/>
            </a:rPr>
            <a:t>Leren en reflecteren</a:t>
          </a:r>
        </a:p>
      </dgm:t>
    </dgm:pt>
    <dgm:pt modelId="{D3C45E1B-755F-4F86-98B2-CFD5052069B8}" type="parTrans" cxnId="{2551FD93-5382-45AB-B271-1557AFCA419A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15D285F4-B65A-4747-9CE9-7B69E670DC19}" type="sibTrans" cxnId="{2551FD93-5382-45AB-B271-1557AFCA419A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213ABC51-F6DA-4818-916C-7DB38D953279}">
      <dgm:prSet phldrT="[Tekst]" phldr="0" custT="1"/>
      <dgm:spPr/>
      <dgm:t>
        <a:bodyPr/>
        <a:lstStyle/>
        <a:p>
          <a:r>
            <a:rPr lang="nl-NL" sz="1600" b="1" dirty="0">
              <a:latin typeface="Avenir Next LT Pro" panose="020B0504020202020204" pitchFamily="34" charset="0"/>
            </a:rPr>
            <a:t>Team samenstelling</a:t>
          </a:r>
        </a:p>
      </dgm:t>
    </dgm:pt>
    <dgm:pt modelId="{EF54A5AB-ACE8-49E4-A6BE-D9CC2D7188BB}" type="parTrans" cxnId="{62A3B9F7-3F9E-45F6-B2F0-8E6780714D66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1E28D377-0223-449B-92F1-B8983A604334}" type="sibTrans" cxnId="{62A3B9F7-3F9E-45F6-B2F0-8E6780714D66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E0BBEA7A-2CCB-40A5-9138-3EFE3EADB210}">
      <dgm:prSet phldrT="[Tekst]" phldr="0" custT="1"/>
      <dgm:spPr/>
      <dgm:t>
        <a:bodyPr/>
        <a:lstStyle/>
        <a:p>
          <a:r>
            <a:rPr lang="nl-NL" sz="1600" b="1" dirty="0">
              <a:latin typeface="Avenir Next LT Pro" panose="020B0504020202020204" pitchFamily="34" charset="0"/>
            </a:rPr>
            <a:t>De rol van management</a:t>
          </a:r>
        </a:p>
      </dgm:t>
    </dgm:pt>
    <dgm:pt modelId="{B6572380-5E81-4783-B66A-7BF578F7408E}" type="parTrans" cxnId="{335D8CD4-5825-44C7-916B-E77FFFEDBBF1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51F06BAE-FA4C-42B4-B267-761ABF9EA5B1}" type="sibTrans" cxnId="{335D8CD4-5825-44C7-916B-E77FFFEDBBF1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C6D549E4-3243-4203-A2FA-6D892C76C11B}">
      <dgm:prSet phldrT="[Tekst]" phldr="0" custT="1"/>
      <dgm:spPr/>
      <dgm:t>
        <a:bodyPr/>
        <a:lstStyle/>
        <a:p>
          <a:pPr>
            <a:buNone/>
          </a:pPr>
          <a:r>
            <a:rPr lang="nl-NL" sz="1300" i="1" dirty="0">
              <a:latin typeface="Avenir Next LT Pro" panose="020B0504020202020204" pitchFamily="34" charset="0"/>
            </a:rPr>
            <a:t>“De deur van manager en leidinggevende staan altijd open en zij stralen vertrouwen uit open en eerlijk te zijn.”</a:t>
          </a:r>
          <a:endParaRPr lang="nl-NL" sz="1300" dirty="0">
            <a:latin typeface="Avenir Next LT Pro" panose="020B0504020202020204" pitchFamily="34" charset="0"/>
          </a:endParaRPr>
        </a:p>
      </dgm:t>
    </dgm:pt>
    <dgm:pt modelId="{D11DDD3C-BE3A-44ED-B188-5D6D4E29042E}" type="parTrans" cxnId="{EEDF7083-1C8B-408A-8C74-3E66858DC3B2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1211BB7C-F23F-4E5E-B278-5FD83C2D9CE5}" type="sibTrans" cxnId="{EEDF7083-1C8B-408A-8C74-3E66858DC3B2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B64F3C9A-2726-42BD-B0F4-5ADDAEBB9A60}">
      <dgm:prSet phldrT="[Tekst]" phldr="0" custT="1"/>
      <dgm:spPr/>
      <dgm:t>
        <a:bodyPr/>
        <a:lstStyle/>
        <a:p>
          <a:pPr>
            <a:buNone/>
          </a:pPr>
          <a:r>
            <a:rPr lang="nl-NL" sz="1300" i="1" dirty="0">
              <a:latin typeface="Avenir Next LT Pro" panose="020B0504020202020204" pitchFamily="34" charset="0"/>
            </a:rPr>
            <a:t>“Werken met veel ZZP-</a:t>
          </a:r>
          <a:r>
            <a:rPr lang="nl-NL" sz="1300" i="1" dirty="0" err="1">
              <a:latin typeface="Avenir Next LT Pro" panose="020B0504020202020204" pitchFamily="34" charset="0"/>
            </a:rPr>
            <a:t>ers</a:t>
          </a:r>
          <a:r>
            <a:rPr lang="nl-NL" sz="1300" i="1" dirty="0">
              <a:latin typeface="Avenir Next LT Pro" panose="020B0504020202020204" pitchFamily="34" charset="0"/>
            </a:rPr>
            <a:t> of gedetacheerde collega's. Soms weinig kennis van doelgroep of manier van werken op een HIC bij externen.”</a:t>
          </a:r>
          <a:endParaRPr lang="nl-NL" sz="1300" dirty="0">
            <a:latin typeface="Avenir Next LT Pro" panose="020B0504020202020204" pitchFamily="34" charset="0"/>
          </a:endParaRPr>
        </a:p>
      </dgm:t>
    </dgm:pt>
    <dgm:pt modelId="{3E106BD3-6453-4AA5-951D-4078ADA06D45}" type="parTrans" cxnId="{DA43F58B-1213-45CC-B983-661F81225E82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CE427F02-F7EC-47BF-87A1-F519AFE5EB03}" type="sibTrans" cxnId="{DA43F58B-1213-45CC-B983-661F81225E82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979C64AD-1CA2-40DA-A38B-88B7029037C3}">
      <dgm:prSet phldrT="[Tekst]" phldr="0" custT="1"/>
      <dgm:spPr/>
      <dgm:t>
        <a:bodyPr/>
        <a:lstStyle/>
        <a:p>
          <a:pPr>
            <a:buNone/>
          </a:pPr>
          <a:r>
            <a:rPr lang="nl-NL" sz="1300" i="1" dirty="0">
              <a:latin typeface="Avenir Next LT Pro" panose="020B0504020202020204" pitchFamily="34" charset="0"/>
            </a:rPr>
            <a:t>“Ik ervaar een leer cultuur in de officiële  nabespreking, maar een evaluatie in het team en met elkaar terug kijken zou ik een meerwaarde vinden.”</a:t>
          </a:r>
          <a:endParaRPr lang="nl-NL" sz="1300" dirty="0">
            <a:latin typeface="Avenir Next LT Pro" panose="020B0504020202020204" pitchFamily="34" charset="0"/>
          </a:endParaRPr>
        </a:p>
      </dgm:t>
    </dgm:pt>
    <dgm:pt modelId="{69DCA3BF-D5C7-4C33-B122-542873E85873}" type="parTrans" cxnId="{371CBC6A-7FF4-45BB-B0A1-46C0D3AEF43B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2C5D1966-1B90-45E5-9290-9A8501616361}" type="sibTrans" cxnId="{371CBC6A-7FF4-45BB-B0A1-46C0D3AEF43B}">
      <dgm:prSet/>
      <dgm:spPr/>
      <dgm:t>
        <a:bodyPr/>
        <a:lstStyle/>
        <a:p>
          <a:endParaRPr lang="nl-NL">
            <a:latin typeface="Avenir Next LT Pro" panose="020B0504020202020204" pitchFamily="34" charset="0"/>
          </a:endParaRPr>
        </a:p>
      </dgm:t>
    </dgm:pt>
    <dgm:pt modelId="{5F95DDA7-834F-4C1E-8CDA-75AE26D5FD16}">
      <dgm:prSet phldrT="[Tekst]" phldr="0" custT="1"/>
      <dgm:spPr/>
      <dgm:t>
        <a:bodyPr/>
        <a:lstStyle/>
        <a:p>
          <a:pPr>
            <a:buNone/>
          </a:pPr>
          <a:endParaRPr lang="nl-NL" sz="1300" i="1" dirty="0">
            <a:latin typeface="Avenir Next LT Pro" panose="020B0504020202020204" pitchFamily="34" charset="0"/>
          </a:endParaRPr>
        </a:p>
      </dgm:t>
    </dgm:pt>
    <dgm:pt modelId="{06614F70-4D32-4A61-8434-172EC2B1EB84}" type="parTrans" cxnId="{75558852-11F0-41E2-B1B5-D788310E7465}">
      <dgm:prSet/>
      <dgm:spPr/>
      <dgm:t>
        <a:bodyPr/>
        <a:lstStyle/>
        <a:p>
          <a:endParaRPr lang="nl-NL"/>
        </a:p>
      </dgm:t>
    </dgm:pt>
    <dgm:pt modelId="{E3F50A46-BF25-452F-9440-AB7C561338A1}" type="sibTrans" cxnId="{75558852-11F0-41E2-B1B5-D788310E7465}">
      <dgm:prSet/>
      <dgm:spPr/>
      <dgm:t>
        <a:bodyPr/>
        <a:lstStyle/>
        <a:p>
          <a:endParaRPr lang="nl-NL"/>
        </a:p>
      </dgm:t>
    </dgm:pt>
    <dgm:pt modelId="{A2476804-86A1-4178-9B7E-031CCF971529}">
      <dgm:prSet phldrT="[Tekst]" phldr="0" custT="1"/>
      <dgm:spPr/>
      <dgm:t>
        <a:bodyPr/>
        <a:lstStyle/>
        <a:p>
          <a:pPr>
            <a:buNone/>
          </a:pPr>
          <a:endParaRPr lang="nl-NL" sz="1300" dirty="0">
            <a:latin typeface="Avenir Next LT Pro" panose="020B0504020202020204" pitchFamily="34" charset="0"/>
          </a:endParaRPr>
        </a:p>
      </dgm:t>
    </dgm:pt>
    <dgm:pt modelId="{BC81631C-D935-4578-B014-05B86B50907A}" type="parTrans" cxnId="{7B98B2EB-0C18-4083-BDB1-54B58455BC5C}">
      <dgm:prSet/>
      <dgm:spPr/>
      <dgm:t>
        <a:bodyPr/>
        <a:lstStyle/>
        <a:p>
          <a:endParaRPr lang="nl-NL"/>
        </a:p>
      </dgm:t>
    </dgm:pt>
    <dgm:pt modelId="{88D45B82-DD88-4F81-86D9-F62EFC382ACA}" type="sibTrans" cxnId="{7B98B2EB-0C18-4083-BDB1-54B58455BC5C}">
      <dgm:prSet/>
      <dgm:spPr/>
      <dgm:t>
        <a:bodyPr/>
        <a:lstStyle/>
        <a:p>
          <a:endParaRPr lang="nl-NL"/>
        </a:p>
      </dgm:t>
    </dgm:pt>
    <dgm:pt modelId="{88BE3555-3642-4CB1-A8C3-B858A6115E16}">
      <dgm:prSet phldrT="[Tekst]" phldr="0" custT="1"/>
      <dgm:spPr/>
      <dgm:t>
        <a:bodyPr/>
        <a:lstStyle/>
        <a:p>
          <a:pPr>
            <a:buNone/>
          </a:pPr>
          <a:endParaRPr lang="nl-NL" sz="1300" dirty="0">
            <a:latin typeface="Avenir Next LT Pro" panose="020B0504020202020204" pitchFamily="34" charset="0"/>
          </a:endParaRPr>
        </a:p>
      </dgm:t>
    </dgm:pt>
    <dgm:pt modelId="{D13BD87B-FD50-4343-9111-7C847EF11551}" type="parTrans" cxnId="{FD777050-0D0C-44D7-A489-66604CB1603F}">
      <dgm:prSet/>
      <dgm:spPr/>
      <dgm:t>
        <a:bodyPr/>
        <a:lstStyle/>
        <a:p>
          <a:endParaRPr lang="nl-NL"/>
        </a:p>
      </dgm:t>
    </dgm:pt>
    <dgm:pt modelId="{27766C31-5653-4FA3-9EFB-92EB4533C183}" type="sibTrans" cxnId="{FD777050-0D0C-44D7-A489-66604CB1603F}">
      <dgm:prSet/>
      <dgm:spPr/>
      <dgm:t>
        <a:bodyPr/>
        <a:lstStyle/>
        <a:p>
          <a:endParaRPr lang="nl-NL"/>
        </a:p>
      </dgm:t>
    </dgm:pt>
    <dgm:pt modelId="{26E504FE-5275-466A-93B6-AAA172D92B3B}" type="pres">
      <dgm:prSet presAssocID="{5A537D74-0665-4BEA-BC57-B0ED00B69595}" presName="Name0" presStyleCnt="0">
        <dgm:presLayoutVars>
          <dgm:dir/>
          <dgm:resizeHandles val="exact"/>
        </dgm:presLayoutVars>
      </dgm:prSet>
      <dgm:spPr/>
    </dgm:pt>
    <dgm:pt modelId="{AE91624A-D802-4002-9231-59ACD4676AC9}" type="pres">
      <dgm:prSet presAssocID="{873567CD-7F6D-4E32-8EF4-36547C51DD68}" presName="composite" presStyleCnt="0"/>
      <dgm:spPr/>
    </dgm:pt>
    <dgm:pt modelId="{29D19607-F654-405D-A3ED-24EE2CD93214}" type="pres">
      <dgm:prSet presAssocID="{873567CD-7F6D-4E32-8EF4-36547C51DD68}" presName="rect1" presStyleLbl="trAlignAcc1" presStyleIdx="0" presStyleCnt="6" custScaleY="92273">
        <dgm:presLayoutVars>
          <dgm:bulletEnabled val="1"/>
        </dgm:presLayoutVars>
      </dgm:prSet>
      <dgm:spPr/>
    </dgm:pt>
    <dgm:pt modelId="{803A50D5-7C02-49D9-9BB2-E604ACF0BD07}" type="pres">
      <dgm:prSet presAssocID="{873567CD-7F6D-4E32-8EF4-36547C51DD68}" presName="rect2" presStyleLbl="fgImgPlace1" presStyleIdx="0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Persoon met een idee met effen opvulling"/>
        </a:ext>
      </dgm:extLst>
    </dgm:pt>
    <dgm:pt modelId="{DDD1C4BE-04E8-4266-960A-AF0FB0832C4A}" type="pres">
      <dgm:prSet presAssocID="{84E9A69A-99C6-4916-9CA0-49C4B9994835}" presName="sibTrans" presStyleCnt="0"/>
      <dgm:spPr/>
    </dgm:pt>
    <dgm:pt modelId="{6DD69921-C787-4EF3-A882-592DEE14334E}" type="pres">
      <dgm:prSet presAssocID="{6D71CE3C-0D00-45D7-8415-AF022EEF8622}" presName="composite" presStyleCnt="0"/>
      <dgm:spPr/>
    </dgm:pt>
    <dgm:pt modelId="{A4917C37-6709-4C55-8DC0-9B335C20A767}" type="pres">
      <dgm:prSet presAssocID="{6D71CE3C-0D00-45D7-8415-AF022EEF8622}" presName="rect1" presStyleLbl="trAlignAcc1" presStyleIdx="1" presStyleCnt="6">
        <dgm:presLayoutVars>
          <dgm:bulletEnabled val="1"/>
        </dgm:presLayoutVars>
      </dgm:prSet>
      <dgm:spPr/>
    </dgm:pt>
    <dgm:pt modelId="{9853B36E-D90C-4D27-970B-083FA25AD929}" type="pres">
      <dgm:prSet presAssocID="{6D71CE3C-0D00-45D7-8415-AF022EEF8622}" presName="rect2" presStyleLbl="fgImgPlace1" presStyleIdx="1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Doelgroep met effen opvulling"/>
        </a:ext>
      </dgm:extLst>
    </dgm:pt>
    <dgm:pt modelId="{8B059622-E47E-443A-8A3A-21D13789ED4D}" type="pres">
      <dgm:prSet presAssocID="{5AC51442-ABD3-443D-BBF4-AF09946BFE20}" presName="sibTrans" presStyleCnt="0"/>
      <dgm:spPr/>
    </dgm:pt>
    <dgm:pt modelId="{26C078F5-9B16-4EFE-9B17-77CB7D5A4FCD}" type="pres">
      <dgm:prSet presAssocID="{96439546-6029-4591-A8F1-7120E5DD596A}" presName="composite" presStyleCnt="0"/>
      <dgm:spPr/>
    </dgm:pt>
    <dgm:pt modelId="{20392D6F-CE30-4ED0-A9EB-47B2EAEFFAEE}" type="pres">
      <dgm:prSet presAssocID="{96439546-6029-4591-A8F1-7120E5DD596A}" presName="rect1" presStyleLbl="trAlignAcc1" presStyleIdx="2" presStyleCnt="6" custScaleY="113240">
        <dgm:presLayoutVars>
          <dgm:bulletEnabled val="1"/>
        </dgm:presLayoutVars>
      </dgm:prSet>
      <dgm:spPr/>
    </dgm:pt>
    <dgm:pt modelId="{E49F6E0A-EECB-49A6-B09B-441F056378F3}" type="pres">
      <dgm:prSet presAssocID="{96439546-6029-4591-A8F1-7120E5DD596A}" presName="rect2" presStyleLbl="fgImgPlace1" presStyleIdx="2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hatten met effen opvulling"/>
        </a:ext>
      </dgm:extLst>
    </dgm:pt>
    <dgm:pt modelId="{08EF9501-DF87-4244-B304-A2F494F6B75E}" type="pres">
      <dgm:prSet presAssocID="{172FCD5E-30FB-47B1-B604-F26FFDBF4936}" presName="sibTrans" presStyleCnt="0"/>
      <dgm:spPr/>
    </dgm:pt>
    <dgm:pt modelId="{FC09C780-F18C-44EA-95F0-486894434E14}" type="pres">
      <dgm:prSet presAssocID="{610AE7E9-F1E7-457B-8EA0-238FA0DA3001}" presName="composite" presStyleCnt="0"/>
      <dgm:spPr/>
    </dgm:pt>
    <dgm:pt modelId="{541FE935-94EB-48F8-B2BD-35D8BBAB8A1A}" type="pres">
      <dgm:prSet presAssocID="{610AE7E9-F1E7-457B-8EA0-238FA0DA3001}" presName="rect1" presStyleLbl="trAlignAcc1" presStyleIdx="3" presStyleCnt="6">
        <dgm:presLayoutVars>
          <dgm:bulletEnabled val="1"/>
        </dgm:presLayoutVars>
      </dgm:prSet>
      <dgm:spPr/>
    </dgm:pt>
    <dgm:pt modelId="{2E75E4A1-FC59-4971-894E-9DF415AE089B}" type="pres">
      <dgm:prSet presAssocID="{610AE7E9-F1E7-457B-8EA0-238FA0DA3001}" presName="rect2" presStyleLbl="fgImgPlace1" presStyleIdx="3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Klaslokaal met effen opvulling"/>
        </a:ext>
      </dgm:extLst>
    </dgm:pt>
    <dgm:pt modelId="{E8F52A64-91AD-40BE-AAD6-DDECD0C98528}" type="pres">
      <dgm:prSet presAssocID="{15D285F4-B65A-4747-9CE9-7B69E670DC19}" presName="sibTrans" presStyleCnt="0"/>
      <dgm:spPr/>
    </dgm:pt>
    <dgm:pt modelId="{E995A435-A877-4AE8-9B79-B15231C7D6AF}" type="pres">
      <dgm:prSet presAssocID="{213ABC51-F6DA-4818-916C-7DB38D953279}" presName="composite" presStyleCnt="0"/>
      <dgm:spPr/>
    </dgm:pt>
    <dgm:pt modelId="{4937CAEA-DB0F-4B01-8F21-8BBBD4E7A8D9}" type="pres">
      <dgm:prSet presAssocID="{213ABC51-F6DA-4818-916C-7DB38D953279}" presName="rect1" presStyleLbl="trAlignAcc1" presStyleIdx="4" presStyleCnt="6">
        <dgm:presLayoutVars>
          <dgm:bulletEnabled val="1"/>
        </dgm:presLayoutVars>
      </dgm:prSet>
      <dgm:spPr/>
    </dgm:pt>
    <dgm:pt modelId="{3777CCAF-6F97-4B36-B325-34E61B084C5F}" type="pres">
      <dgm:prSet presAssocID="{213ABC51-F6DA-4818-916C-7DB38D953279}" presName="rect2" presStyleLbl="fgImgPlace1" presStyleIdx="4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Puzzelstukjes met effen opvulling"/>
        </a:ext>
      </dgm:extLst>
    </dgm:pt>
    <dgm:pt modelId="{B9A5DB3F-0DD2-4E63-AA10-A885E5DE822F}" type="pres">
      <dgm:prSet presAssocID="{1E28D377-0223-449B-92F1-B8983A604334}" presName="sibTrans" presStyleCnt="0"/>
      <dgm:spPr/>
    </dgm:pt>
    <dgm:pt modelId="{19BFAA2E-2D26-4FC1-9C7F-F149B5F01B20}" type="pres">
      <dgm:prSet presAssocID="{E0BBEA7A-2CCB-40A5-9138-3EFE3EADB210}" presName="composite" presStyleCnt="0"/>
      <dgm:spPr/>
    </dgm:pt>
    <dgm:pt modelId="{36BE2B7D-D0A7-4738-8570-CA261F9D1C78}" type="pres">
      <dgm:prSet presAssocID="{E0BBEA7A-2CCB-40A5-9138-3EFE3EADB210}" presName="rect1" presStyleLbl="trAlignAcc1" presStyleIdx="5" presStyleCnt="6">
        <dgm:presLayoutVars>
          <dgm:bulletEnabled val="1"/>
        </dgm:presLayoutVars>
      </dgm:prSet>
      <dgm:spPr/>
    </dgm:pt>
    <dgm:pt modelId="{DCC72976-1584-418D-8D05-EF4EE793CDD5}" type="pres">
      <dgm:prSet presAssocID="{E0BBEA7A-2CCB-40A5-9138-3EFE3EADB210}" presName="rect2" presStyleLbl="fgImgPlace1" presStyleIdx="5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Management met effen opvulling"/>
        </a:ext>
      </dgm:extLst>
    </dgm:pt>
  </dgm:ptLst>
  <dgm:cxnLst>
    <dgm:cxn modelId="{299B1606-3167-4ADA-BE4F-8D7E8CCAD380}" type="presOf" srcId="{6D71CE3C-0D00-45D7-8415-AF022EEF8622}" destId="{A4917C37-6709-4C55-8DC0-9B335C20A767}" srcOrd="0" destOrd="0" presId="urn:microsoft.com/office/officeart/2008/layout/PictureStrips"/>
    <dgm:cxn modelId="{96F48B06-4A34-4433-BD47-66EB9AB50F94}" srcId="{5A537D74-0665-4BEA-BC57-B0ED00B69595}" destId="{873567CD-7F6D-4E32-8EF4-36547C51DD68}" srcOrd="0" destOrd="0" parTransId="{4F681B2F-7595-4651-AFA9-308CEF12E659}" sibTransId="{84E9A69A-99C6-4916-9CA0-49C4B9994835}"/>
    <dgm:cxn modelId="{03966013-2C7C-4CEF-9797-AFCECA56DA9C}" type="presOf" srcId="{B64F3C9A-2726-42BD-B0F4-5ADDAEBB9A60}" destId="{4937CAEA-DB0F-4B01-8F21-8BBBD4E7A8D9}" srcOrd="0" destOrd="1" presId="urn:microsoft.com/office/officeart/2008/layout/PictureStrips"/>
    <dgm:cxn modelId="{C1CF8E17-6D81-4530-BFB0-2C5996E56346}" type="presOf" srcId="{A2476804-86A1-4178-9B7E-031CCF971529}" destId="{36BE2B7D-D0A7-4738-8570-CA261F9D1C78}" srcOrd="0" destOrd="3" presId="urn:microsoft.com/office/officeart/2008/layout/PictureStrips"/>
    <dgm:cxn modelId="{540C161F-7B58-4408-854B-78CDCC165672}" srcId="{6D71CE3C-0D00-45D7-8415-AF022EEF8622}" destId="{D77AA840-A2CE-4FCB-8A74-F192C8ED238A}" srcOrd="0" destOrd="0" parTransId="{9F0B8502-D477-4A53-8AD9-F04044FCF49A}" sibTransId="{E44058F9-34F3-4931-9695-8262151E6763}"/>
    <dgm:cxn modelId="{68891720-6B9F-4853-9723-3E75BAD1BA8A}" type="presOf" srcId="{88BE3555-3642-4CB1-A8C3-B858A6115E16}" destId="{4937CAEA-DB0F-4B01-8F21-8BBBD4E7A8D9}" srcOrd="0" destOrd="2" presId="urn:microsoft.com/office/officeart/2008/layout/PictureStrips"/>
    <dgm:cxn modelId="{DCC5CC24-D979-49C6-945A-377F1C8D61A4}" srcId="{5A537D74-0665-4BEA-BC57-B0ED00B69595}" destId="{6D71CE3C-0D00-45D7-8415-AF022EEF8622}" srcOrd="1" destOrd="0" parTransId="{791DCA24-851B-4D2A-BC66-192893C818C5}" sibTransId="{5AC51442-ABD3-443D-BBF4-AF09946BFE20}"/>
    <dgm:cxn modelId="{B9BF1B2E-50D9-4C6E-B951-5190C2D37F45}" type="presOf" srcId="{96439546-6029-4591-A8F1-7120E5DD596A}" destId="{20392D6F-CE30-4ED0-A9EB-47B2EAEFFAEE}" srcOrd="0" destOrd="0" presId="urn:microsoft.com/office/officeart/2008/layout/PictureStrips"/>
    <dgm:cxn modelId="{61188E35-CE18-477E-AFBA-EA316A87671C}" type="presOf" srcId="{87CBE608-0CD4-4B6A-A62E-0C47F77C49A4}" destId="{29D19607-F654-405D-A3ED-24EE2CD93214}" srcOrd="0" destOrd="1" presId="urn:microsoft.com/office/officeart/2008/layout/PictureStrips"/>
    <dgm:cxn modelId="{371CBC6A-7FF4-45BB-B0A1-46C0D3AEF43B}" srcId="{610AE7E9-F1E7-457B-8EA0-238FA0DA3001}" destId="{979C64AD-1CA2-40DA-A38B-88B7029037C3}" srcOrd="0" destOrd="0" parTransId="{69DCA3BF-D5C7-4C33-B122-542873E85873}" sibTransId="{2C5D1966-1B90-45E5-9290-9A8501616361}"/>
    <dgm:cxn modelId="{FD777050-0D0C-44D7-A489-66604CB1603F}" srcId="{213ABC51-F6DA-4818-916C-7DB38D953279}" destId="{88BE3555-3642-4CB1-A8C3-B858A6115E16}" srcOrd="1" destOrd="0" parTransId="{D13BD87B-FD50-4343-9111-7C847EF11551}" sibTransId="{27766C31-5653-4FA3-9EFB-92EB4533C183}"/>
    <dgm:cxn modelId="{75558852-11F0-41E2-B1B5-D788310E7465}" srcId="{E0BBEA7A-2CCB-40A5-9138-3EFE3EADB210}" destId="{5F95DDA7-834F-4C1E-8CDA-75AE26D5FD16}" srcOrd="1" destOrd="0" parTransId="{06614F70-4D32-4A61-8434-172EC2B1EB84}" sibTransId="{E3F50A46-BF25-452F-9440-AB7C561338A1}"/>
    <dgm:cxn modelId="{E88AE659-1BC1-4D5C-B392-9BEDF07180FC}" type="presOf" srcId="{979C64AD-1CA2-40DA-A38B-88B7029037C3}" destId="{541FE935-94EB-48F8-B2BD-35D8BBAB8A1A}" srcOrd="0" destOrd="1" presId="urn:microsoft.com/office/officeart/2008/layout/PictureStrips"/>
    <dgm:cxn modelId="{EEDF7083-1C8B-408A-8C74-3E66858DC3B2}" srcId="{E0BBEA7A-2CCB-40A5-9138-3EFE3EADB210}" destId="{C6D549E4-3243-4203-A2FA-6D892C76C11B}" srcOrd="0" destOrd="0" parTransId="{D11DDD3C-BE3A-44ED-B188-5D6D4E29042E}" sibTransId="{1211BB7C-F23F-4E5E-B278-5FD83C2D9CE5}"/>
    <dgm:cxn modelId="{DA43F58B-1213-45CC-B983-661F81225E82}" srcId="{213ABC51-F6DA-4818-916C-7DB38D953279}" destId="{B64F3C9A-2726-42BD-B0F4-5ADDAEBB9A60}" srcOrd="0" destOrd="0" parTransId="{3E106BD3-6453-4AA5-951D-4078ADA06D45}" sibTransId="{CE427F02-F7EC-47BF-87A1-F519AFE5EB03}"/>
    <dgm:cxn modelId="{F51F1F91-C972-4F9D-94D3-5B30311FE8D3}" type="presOf" srcId="{213ABC51-F6DA-4818-916C-7DB38D953279}" destId="{4937CAEA-DB0F-4B01-8F21-8BBBD4E7A8D9}" srcOrd="0" destOrd="0" presId="urn:microsoft.com/office/officeart/2008/layout/PictureStrips"/>
    <dgm:cxn modelId="{2551FD93-5382-45AB-B271-1557AFCA419A}" srcId="{5A537D74-0665-4BEA-BC57-B0ED00B69595}" destId="{610AE7E9-F1E7-457B-8EA0-238FA0DA3001}" srcOrd="3" destOrd="0" parTransId="{D3C45E1B-755F-4F86-98B2-CFD5052069B8}" sibTransId="{15D285F4-B65A-4747-9CE9-7B69E670DC19}"/>
    <dgm:cxn modelId="{FFE3109A-D747-4F55-A2DE-C244BEE9B093}" srcId="{5A537D74-0665-4BEA-BC57-B0ED00B69595}" destId="{96439546-6029-4591-A8F1-7120E5DD596A}" srcOrd="2" destOrd="0" parTransId="{A51FCFBD-2949-4478-BA26-77F6B6189884}" sibTransId="{172FCD5E-30FB-47B1-B604-F26FFDBF4936}"/>
    <dgm:cxn modelId="{EC267EAC-BE0A-448F-8A55-679A33AE0E74}" type="presOf" srcId="{873567CD-7F6D-4E32-8EF4-36547C51DD68}" destId="{29D19607-F654-405D-A3ED-24EE2CD93214}" srcOrd="0" destOrd="0" presId="urn:microsoft.com/office/officeart/2008/layout/PictureStrips"/>
    <dgm:cxn modelId="{B4738DB0-33B2-4B99-B22E-6B9C4A844E62}" type="presOf" srcId="{D77AA840-A2CE-4FCB-8A74-F192C8ED238A}" destId="{A4917C37-6709-4C55-8DC0-9B335C20A767}" srcOrd="0" destOrd="1" presId="urn:microsoft.com/office/officeart/2008/layout/PictureStrips"/>
    <dgm:cxn modelId="{3349E2B1-70A6-4E9E-A662-7FD84F50B449}" type="presOf" srcId="{6ED3B2E4-7331-44C8-ADF5-653607025EEE}" destId="{20392D6F-CE30-4ED0-A9EB-47B2EAEFFAEE}" srcOrd="0" destOrd="1" presId="urn:microsoft.com/office/officeart/2008/layout/PictureStrips"/>
    <dgm:cxn modelId="{791DD3BE-694B-4A62-A914-AC87B19D0DE8}" srcId="{873567CD-7F6D-4E32-8EF4-36547C51DD68}" destId="{87CBE608-0CD4-4B6A-A62E-0C47F77C49A4}" srcOrd="0" destOrd="0" parTransId="{E1FB97B3-26EC-42B6-876F-21B967DBDA5F}" sibTransId="{36BF815D-A9E3-421B-8456-6AEEB3C5877E}"/>
    <dgm:cxn modelId="{CAAC1CCF-EEDF-49A3-9303-D703D51A4E24}" type="presOf" srcId="{E0BBEA7A-2CCB-40A5-9138-3EFE3EADB210}" destId="{36BE2B7D-D0A7-4738-8570-CA261F9D1C78}" srcOrd="0" destOrd="0" presId="urn:microsoft.com/office/officeart/2008/layout/PictureStrips"/>
    <dgm:cxn modelId="{335D8CD4-5825-44C7-916B-E77FFFEDBBF1}" srcId="{5A537D74-0665-4BEA-BC57-B0ED00B69595}" destId="{E0BBEA7A-2CCB-40A5-9138-3EFE3EADB210}" srcOrd="5" destOrd="0" parTransId="{B6572380-5E81-4783-B66A-7BF578F7408E}" sibTransId="{51F06BAE-FA4C-42B4-B267-761ABF9EA5B1}"/>
    <dgm:cxn modelId="{02A8B9D7-53EF-4F97-A5C7-0AC9947A200A}" type="presOf" srcId="{5A537D74-0665-4BEA-BC57-B0ED00B69595}" destId="{26E504FE-5275-466A-93B6-AAA172D92B3B}" srcOrd="0" destOrd="0" presId="urn:microsoft.com/office/officeart/2008/layout/PictureStrips"/>
    <dgm:cxn modelId="{15B106D8-AAF9-42EB-AEC0-D012E30342A2}" type="presOf" srcId="{5F95DDA7-834F-4C1E-8CDA-75AE26D5FD16}" destId="{36BE2B7D-D0A7-4738-8570-CA261F9D1C78}" srcOrd="0" destOrd="2" presId="urn:microsoft.com/office/officeart/2008/layout/PictureStrips"/>
    <dgm:cxn modelId="{005A14EB-808E-4422-AF36-BA182B1D5D17}" srcId="{96439546-6029-4591-A8F1-7120E5DD596A}" destId="{6ED3B2E4-7331-44C8-ADF5-653607025EEE}" srcOrd="0" destOrd="0" parTransId="{3666B3C2-0776-4CEE-8813-D1AC96CCD162}" sibTransId="{36F13883-31F2-41EC-8DCE-10EB819EA239}"/>
    <dgm:cxn modelId="{7B98B2EB-0C18-4083-BDB1-54B58455BC5C}" srcId="{E0BBEA7A-2CCB-40A5-9138-3EFE3EADB210}" destId="{A2476804-86A1-4178-9B7E-031CCF971529}" srcOrd="2" destOrd="0" parTransId="{BC81631C-D935-4578-B014-05B86B50907A}" sibTransId="{88D45B82-DD88-4F81-86D9-F62EFC382ACA}"/>
    <dgm:cxn modelId="{DB72C3F2-01EC-41C2-8251-65319B15ED0B}" type="presOf" srcId="{C6D549E4-3243-4203-A2FA-6D892C76C11B}" destId="{36BE2B7D-D0A7-4738-8570-CA261F9D1C78}" srcOrd="0" destOrd="1" presId="urn:microsoft.com/office/officeart/2008/layout/PictureStrips"/>
    <dgm:cxn modelId="{62A3B9F7-3F9E-45F6-B2F0-8E6780714D66}" srcId="{5A537D74-0665-4BEA-BC57-B0ED00B69595}" destId="{213ABC51-F6DA-4818-916C-7DB38D953279}" srcOrd="4" destOrd="0" parTransId="{EF54A5AB-ACE8-49E4-A6BE-D9CC2D7188BB}" sibTransId="{1E28D377-0223-449B-92F1-B8983A604334}"/>
    <dgm:cxn modelId="{C54DF6F8-0B0D-4D9F-9174-280BC94B81FB}" type="presOf" srcId="{610AE7E9-F1E7-457B-8EA0-238FA0DA3001}" destId="{541FE935-94EB-48F8-B2BD-35D8BBAB8A1A}" srcOrd="0" destOrd="0" presId="urn:microsoft.com/office/officeart/2008/layout/PictureStrips"/>
    <dgm:cxn modelId="{2663D05F-FBE8-486D-A205-95A0DCADCC08}" type="presParOf" srcId="{26E504FE-5275-466A-93B6-AAA172D92B3B}" destId="{AE91624A-D802-4002-9231-59ACD4676AC9}" srcOrd="0" destOrd="0" presId="urn:microsoft.com/office/officeart/2008/layout/PictureStrips"/>
    <dgm:cxn modelId="{14657220-0364-4BD5-850B-B9D1E27742FD}" type="presParOf" srcId="{AE91624A-D802-4002-9231-59ACD4676AC9}" destId="{29D19607-F654-405D-A3ED-24EE2CD93214}" srcOrd="0" destOrd="0" presId="urn:microsoft.com/office/officeart/2008/layout/PictureStrips"/>
    <dgm:cxn modelId="{D38D36F2-48A4-4E0A-8CD7-0C70BD89B9E7}" type="presParOf" srcId="{AE91624A-D802-4002-9231-59ACD4676AC9}" destId="{803A50D5-7C02-49D9-9BB2-E604ACF0BD07}" srcOrd="1" destOrd="0" presId="urn:microsoft.com/office/officeart/2008/layout/PictureStrips"/>
    <dgm:cxn modelId="{C88B29A2-051F-4B86-8D1B-AFDFDC5EBE40}" type="presParOf" srcId="{26E504FE-5275-466A-93B6-AAA172D92B3B}" destId="{DDD1C4BE-04E8-4266-960A-AF0FB0832C4A}" srcOrd="1" destOrd="0" presId="urn:microsoft.com/office/officeart/2008/layout/PictureStrips"/>
    <dgm:cxn modelId="{E7618D63-33FC-48ED-A2BA-ABF76AC19BA3}" type="presParOf" srcId="{26E504FE-5275-466A-93B6-AAA172D92B3B}" destId="{6DD69921-C787-4EF3-A882-592DEE14334E}" srcOrd="2" destOrd="0" presId="urn:microsoft.com/office/officeart/2008/layout/PictureStrips"/>
    <dgm:cxn modelId="{BB24D371-0773-4B62-B898-AEBD566EFE37}" type="presParOf" srcId="{6DD69921-C787-4EF3-A882-592DEE14334E}" destId="{A4917C37-6709-4C55-8DC0-9B335C20A767}" srcOrd="0" destOrd="0" presId="urn:microsoft.com/office/officeart/2008/layout/PictureStrips"/>
    <dgm:cxn modelId="{94EAAC18-1417-4DD9-8070-A9928A2DDFB0}" type="presParOf" srcId="{6DD69921-C787-4EF3-A882-592DEE14334E}" destId="{9853B36E-D90C-4D27-970B-083FA25AD929}" srcOrd="1" destOrd="0" presId="urn:microsoft.com/office/officeart/2008/layout/PictureStrips"/>
    <dgm:cxn modelId="{4DC5DBB2-6ADD-4D47-ABED-C3E90E227673}" type="presParOf" srcId="{26E504FE-5275-466A-93B6-AAA172D92B3B}" destId="{8B059622-E47E-443A-8A3A-21D13789ED4D}" srcOrd="3" destOrd="0" presId="urn:microsoft.com/office/officeart/2008/layout/PictureStrips"/>
    <dgm:cxn modelId="{54222D86-782B-4AF7-8075-B4368CF47C8B}" type="presParOf" srcId="{26E504FE-5275-466A-93B6-AAA172D92B3B}" destId="{26C078F5-9B16-4EFE-9B17-77CB7D5A4FCD}" srcOrd="4" destOrd="0" presId="urn:microsoft.com/office/officeart/2008/layout/PictureStrips"/>
    <dgm:cxn modelId="{E185D3AC-4990-4BF9-8A09-8915C6D0327B}" type="presParOf" srcId="{26C078F5-9B16-4EFE-9B17-77CB7D5A4FCD}" destId="{20392D6F-CE30-4ED0-A9EB-47B2EAEFFAEE}" srcOrd="0" destOrd="0" presId="urn:microsoft.com/office/officeart/2008/layout/PictureStrips"/>
    <dgm:cxn modelId="{670613C8-9BF0-47A9-85B6-F0226E22578D}" type="presParOf" srcId="{26C078F5-9B16-4EFE-9B17-77CB7D5A4FCD}" destId="{E49F6E0A-EECB-49A6-B09B-441F056378F3}" srcOrd="1" destOrd="0" presId="urn:microsoft.com/office/officeart/2008/layout/PictureStrips"/>
    <dgm:cxn modelId="{EC42403C-1403-4689-9B24-53C4784E73CA}" type="presParOf" srcId="{26E504FE-5275-466A-93B6-AAA172D92B3B}" destId="{08EF9501-DF87-4244-B304-A2F494F6B75E}" srcOrd="5" destOrd="0" presId="urn:microsoft.com/office/officeart/2008/layout/PictureStrips"/>
    <dgm:cxn modelId="{04BC6343-1C6B-4FD6-A13C-1BAE88488933}" type="presParOf" srcId="{26E504FE-5275-466A-93B6-AAA172D92B3B}" destId="{FC09C780-F18C-44EA-95F0-486894434E14}" srcOrd="6" destOrd="0" presId="urn:microsoft.com/office/officeart/2008/layout/PictureStrips"/>
    <dgm:cxn modelId="{BB11E60F-E406-42ED-94D7-660AB9A7C397}" type="presParOf" srcId="{FC09C780-F18C-44EA-95F0-486894434E14}" destId="{541FE935-94EB-48F8-B2BD-35D8BBAB8A1A}" srcOrd="0" destOrd="0" presId="urn:microsoft.com/office/officeart/2008/layout/PictureStrips"/>
    <dgm:cxn modelId="{CA745B7A-E727-4F85-804B-48AC37CAA03D}" type="presParOf" srcId="{FC09C780-F18C-44EA-95F0-486894434E14}" destId="{2E75E4A1-FC59-4971-894E-9DF415AE089B}" srcOrd="1" destOrd="0" presId="urn:microsoft.com/office/officeart/2008/layout/PictureStrips"/>
    <dgm:cxn modelId="{D9DB4967-4E15-4C9B-92BB-A3FF29210D61}" type="presParOf" srcId="{26E504FE-5275-466A-93B6-AAA172D92B3B}" destId="{E8F52A64-91AD-40BE-AAD6-DDECD0C98528}" srcOrd="7" destOrd="0" presId="urn:microsoft.com/office/officeart/2008/layout/PictureStrips"/>
    <dgm:cxn modelId="{7CCC4E09-3455-4BE9-B217-2D512BC50A42}" type="presParOf" srcId="{26E504FE-5275-466A-93B6-AAA172D92B3B}" destId="{E995A435-A877-4AE8-9B79-B15231C7D6AF}" srcOrd="8" destOrd="0" presId="urn:microsoft.com/office/officeart/2008/layout/PictureStrips"/>
    <dgm:cxn modelId="{DEB0C689-04D5-459F-9B9B-F15897AE803B}" type="presParOf" srcId="{E995A435-A877-4AE8-9B79-B15231C7D6AF}" destId="{4937CAEA-DB0F-4B01-8F21-8BBBD4E7A8D9}" srcOrd="0" destOrd="0" presId="urn:microsoft.com/office/officeart/2008/layout/PictureStrips"/>
    <dgm:cxn modelId="{4B91062D-2554-4667-B3CE-69E3A0F6CFAB}" type="presParOf" srcId="{E995A435-A877-4AE8-9B79-B15231C7D6AF}" destId="{3777CCAF-6F97-4B36-B325-34E61B084C5F}" srcOrd="1" destOrd="0" presId="urn:microsoft.com/office/officeart/2008/layout/PictureStrips"/>
    <dgm:cxn modelId="{B06DAEAF-0EDD-42F2-9FD8-C3EEB0F0B3C5}" type="presParOf" srcId="{26E504FE-5275-466A-93B6-AAA172D92B3B}" destId="{B9A5DB3F-0DD2-4E63-AA10-A885E5DE822F}" srcOrd="9" destOrd="0" presId="urn:microsoft.com/office/officeart/2008/layout/PictureStrips"/>
    <dgm:cxn modelId="{C54564F2-660F-4890-B598-53933B9E9D95}" type="presParOf" srcId="{26E504FE-5275-466A-93B6-AAA172D92B3B}" destId="{19BFAA2E-2D26-4FC1-9C7F-F149B5F01B20}" srcOrd="10" destOrd="0" presId="urn:microsoft.com/office/officeart/2008/layout/PictureStrips"/>
    <dgm:cxn modelId="{7EFC0208-1C44-402B-B715-1CD872126A10}" type="presParOf" srcId="{19BFAA2E-2D26-4FC1-9C7F-F149B5F01B20}" destId="{36BE2B7D-D0A7-4738-8570-CA261F9D1C78}" srcOrd="0" destOrd="0" presId="urn:microsoft.com/office/officeart/2008/layout/PictureStrips"/>
    <dgm:cxn modelId="{3C5DB1A9-E4EA-477B-9588-81E8B9B36860}" type="presParOf" srcId="{19BFAA2E-2D26-4FC1-9C7F-F149B5F01B20}" destId="{DCC72976-1584-418D-8D05-EF4EE793CDD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C24FFA-CD28-4A7F-8B24-1A3872CEE821}" type="doc">
      <dgm:prSet loTypeId="urn:microsoft.com/office/officeart/2005/8/layout/list1" loCatId="list" qsTypeId="urn:microsoft.com/office/officeart/2005/8/quickstyle/3d3#1" qsCatId="3D" csTypeId="urn:microsoft.com/office/officeart/2005/8/colors/accent1_2#3" csCatId="accent1" phldr="1"/>
      <dgm:spPr/>
      <dgm:t>
        <a:bodyPr/>
        <a:lstStyle/>
        <a:p>
          <a:endParaRPr lang="nl-NL"/>
        </a:p>
      </dgm:t>
    </dgm:pt>
    <dgm:pt modelId="{5A5BAFA5-DF11-48DF-BF5A-053FB89923BD}">
      <dgm:prSet custT="1"/>
      <dgm:spPr/>
      <dgm:t>
        <a:bodyPr/>
        <a:lstStyle/>
        <a:p>
          <a:r>
            <a:rPr lang="nl-NL" sz="1600" dirty="0"/>
            <a:t>Zorg voor lokaal eigenaarschap</a:t>
          </a:r>
        </a:p>
      </dgm:t>
    </dgm:pt>
    <dgm:pt modelId="{B4608E3B-0000-40E6-B8EA-F742E7C8F191}" type="parTrans" cxnId="{C434733E-2421-4BDC-B548-72822C09FDAA}">
      <dgm:prSet/>
      <dgm:spPr/>
      <dgm:t>
        <a:bodyPr/>
        <a:lstStyle/>
        <a:p>
          <a:endParaRPr lang="nl-NL" sz="2800"/>
        </a:p>
      </dgm:t>
    </dgm:pt>
    <dgm:pt modelId="{0291AA01-C93C-4158-8013-12E434FD9D05}" type="sibTrans" cxnId="{C434733E-2421-4BDC-B548-72822C09FDAA}">
      <dgm:prSet/>
      <dgm:spPr/>
      <dgm:t>
        <a:bodyPr/>
        <a:lstStyle/>
        <a:p>
          <a:endParaRPr lang="nl-NL" sz="2800"/>
        </a:p>
      </dgm:t>
    </dgm:pt>
    <dgm:pt modelId="{8CE78A25-C0BA-46BF-941F-B93F7DDAF2EF}">
      <dgm:prSet custT="1"/>
      <dgm:spPr/>
      <dgm:t>
        <a:bodyPr/>
        <a:lstStyle/>
        <a:p>
          <a:r>
            <a:rPr lang="nl-NL" sz="1600" dirty="0"/>
            <a:t>Investeer in leiderschap en </a:t>
          </a:r>
          <a:r>
            <a:rPr lang="nl-NL" sz="1600" dirty="0" err="1"/>
            <a:t>governance</a:t>
          </a:r>
          <a:endParaRPr lang="nl-NL" sz="1600" dirty="0"/>
        </a:p>
      </dgm:t>
    </dgm:pt>
    <dgm:pt modelId="{2B9F77D7-E2D8-4F22-9ECE-EF9C45F1A008}" type="parTrans" cxnId="{5E129F4A-2BCB-46A8-B522-C2599D054D6B}">
      <dgm:prSet/>
      <dgm:spPr/>
      <dgm:t>
        <a:bodyPr/>
        <a:lstStyle/>
        <a:p>
          <a:endParaRPr lang="nl-NL" sz="2800"/>
        </a:p>
      </dgm:t>
    </dgm:pt>
    <dgm:pt modelId="{A57398B8-B5E7-44EB-9E34-538691B52BCD}" type="sibTrans" cxnId="{5E129F4A-2BCB-46A8-B522-C2599D054D6B}">
      <dgm:prSet/>
      <dgm:spPr/>
      <dgm:t>
        <a:bodyPr/>
        <a:lstStyle/>
        <a:p>
          <a:endParaRPr lang="nl-NL" sz="2800"/>
        </a:p>
      </dgm:t>
    </dgm:pt>
    <dgm:pt modelId="{F5045864-3BD2-4112-8F56-2146B377925B}">
      <dgm:prSet custT="1"/>
      <dgm:spPr/>
      <dgm:t>
        <a:bodyPr/>
        <a:lstStyle/>
        <a:p>
          <a:r>
            <a:rPr lang="nl-NL" sz="1600" dirty="0"/>
            <a:t>Maak implementatie praktisch en passend</a:t>
          </a:r>
        </a:p>
      </dgm:t>
    </dgm:pt>
    <dgm:pt modelId="{4D7B3236-0B69-43D7-89F5-66DF289EA008}" type="parTrans" cxnId="{69B32926-0CBF-4F6F-89A7-C38EBC0E97A1}">
      <dgm:prSet/>
      <dgm:spPr/>
      <dgm:t>
        <a:bodyPr/>
        <a:lstStyle/>
        <a:p>
          <a:endParaRPr lang="nl-NL" sz="2800"/>
        </a:p>
      </dgm:t>
    </dgm:pt>
    <dgm:pt modelId="{D275B12C-1F84-49DC-9148-6F31084C980B}" type="sibTrans" cxnId="{69B32926-0CBF-4F6F-89A7-C38EBC0E97A1}">
      <dgm:prSet/>
      <dgm:spPr/>
      <dgm:t>
        <a:bodyPr/>
        <a:lstStyle/>
        <a:p>
          <a:endParaRPr lang="nl-NL" sz="2800"/>
        </a:p>
      </dgm:t>
    </dgm:pt>
    <dgm:pt modelId="{EA0B2C51-75C4-4118-8128-AE6950234C20}">
      <dgm:prSet custT="1"/>
      <dgm:spPr/>
      <dgm:t>
        <a:bodyPr/>
        <a:lstStyle/>
        <a:p>
          <a:r>
            <a:rPr lang="nl-NL" sz="1600" dirty="0"/>
            <a:t>Organiseer leren en feedback</a:t>
          </a:r>
        </a:p>
      </dgm:t>
    </dgm:pt>
    <dgm:pt modelId="{0CC3204E-FB15-43EC-A9C7-CDD3038D6384}" type="parTrans" cxnId="{646B0214-6EFA-42F7-8AF8-161E57360095}">
      <dgm:prSet/>
      <dgm:spPr/>
      <dgm:t>
        <a:bodyPr/>
        <a:lstStyle/>
        <a:p>
          <a:endParaRPr lang="nl-NL" sz="2800"/>
        </a:p>
      </dgm:t>
    </dgm:pt>
    <dgm:pt modelId="{88FFB15E-CC1B-4442-B9E6-4088B36029D0}" type="sibTrans" cxnId="{646B0214-6EFA-42F7-8AF8-161E57360095}">
      <dgm:prSet/>
      <dgm:spPr/>
      <dgm:t>
        <a:bodyPr/>
        <a:lstStyle/>
        <a:p>
          <a:endParaRPr lang="nl-NL" sz="2800"/>
        </a:p>
      </dgm:t>
    </dgm:pt>
    <dgm:pt modelId="{70B72CD1-C668-4C13-BE8C-D63B0C6437C8}">
      <dgm:prSet custT="1"/>
      <dgm:spPr/>
      <dgm:t>
        <a:bodyPr/>
        <a:lstStyle/>
        <a:p>
          <a:r>
            <a:rPr lang="nl-NL" sz="1600" dirty="0"/>
            <a:t>Creëer structurele randvoorwaarden</a:t>
          </a:r>
        </a:p>
      </dgm:t>
    </dgm:pt>
    <dgm:pt modelId="{0E052AB1-06F0-4E55-891B-C66F166739B3}" type="parTrans" cxnId="{70365E4D-4CD8-4EB9-9DC0-1C4FA6213ED7}">
      <dgm:prSet/>
      <dgm:spPr/>
      <dgm:t>
        <a:bodyPr/>
        <a:lstStyle/>
        <a:p>
          <a:endParaRPr lang="nl-NL" sz="2800"/>
        </a:p>
      </dgm:t>
    </dgm:pt>
    <dgm:pt modelId="{1E612E48-0874-441A-B82E-3E3E063DD27A}" type="sibTrans" cxnId="{70365E4D-4CD8-4EB9-9DC0-1C4FA6213ED7}">
      <dgm:prSet/>
      <dgm:spPr/>
      <dgm:t>
        <a:bodyPr/>
        <a:lstStyle/>
        <a:p>
          <a:endParaRPr lang="nl-NL" sz="2800"/>
        </a:p>
      </dgm:t>
    </dgm:pt>
    <dgm:pt modelId="{E5BD9A98-C3FA-4B5B-86D1-8D8088A62607}">
      <dgm:prSet custT="1"/>
      <dgm:spPr/>
      <dgm:t>
        <a:bodyPr/>
        <a:lstStyle/>
        <a:p>
          <a:r>
            <a:rPr lang="nl-NL" sz="1600" dirty="0"/>
            <a:t>Denk langer dan het project</a:t>
          </a:r>
        </a:p>
      </dgm:t>
    </dgm:pt>
    <dgm:pt modelId="{E0898AD1-6953-43CA-8F0F-79D4AFBCF2B2}" type="parTrans" cxnId="{8C2480CD-C5D3-4F5B-AD41-1DA74AABEE53}">
      <dgm:prSet/>
      <dgm:spPr/>
      <dgm:t>
        <a:bodyPr/>
        <a:lstStyle/>
        <a:p>
          <a:endParaRPr lang="nl-NL" sz="2800"/>
        </a:p>
      </dgm:t>
    </dgm:pt>
    <dgm:pt modelId="{50EE454F-F096-403E-B9E3-E2170D21F52C}" type="sibTrans" cxnId="{8C2480CD-C5D3-4F5B-AD41-1DA74AABEE53}">
      <dgm:prSet/>
      <dgm:spPr/>
      <dgm:t>
        <a:bodyPr/>
        <a:lstStyle/>
        <a:p>
          <a:endParaRPr lang="nl-NL" sz="2800"/>
        </a:p>
      </dgm:t>
    </dgm:pt>
    <dgm:pt modelId="{F648E9B7-D73F-478D-97FF-38B05A727E9A}">
      <dgm:prSet custT="1"/>
      <dgm:spPr/>
      <dgm:t>
        <a:bodyPr rIns="288000"/>
        <a:lstStyle/>
        <a:p>
          <a:pPr>
            <a:buNone/>
          </a:pPr>
          <a:r>
            <a:rPr lang="nl-NL" sz="1600" dirty="0"/>
            <a:t>Verandering wordt niet geïmplementeerd door een projectteam maar door de lijnorganisatie.</a:t>
          </a:r>
        </a:p>
      </dgm:t>
    </dgm:pt>
    <dgm:pt modelId="{70DAB982-6CEE-4C0E-8B37-383A5BEFB9C2}" type="parTrans" cxnId="{FC214993-5511-404D-BBCF-90DEBEB8D598}">
      <dgm:prSet/>
      <dgm:spPr/>
      <dgm:t>
        <a:bodyPr/>
        <a:lstStyle/>
        <a:p>
          <a:endParaRPr lang="nl-NL" sz="2800"/>
        </a:p>
      </dgm:t>
    </dgm:pt>
    <dgm:pt modelId="{9F2B3D35-BA75-4F9B-A229-ED6347115B5A}" type="sibTrans" cxnId="{FC214993-5511-404D-BBCF-90DEBEB8D598}">
      <dgm:prSet/>
      <dgm:spPr/>
      <dgm:t>
        <a:bodyPr/>
        <a:lstStyle/>
        <a:p>
          <a:endParaRPr lang="nl-NL" sz="2800"/>
        </a:p>
      </dgm:t>
    </dgm:pt>
    <dgm:pt modelId="{67260D0A-F21C-4CA3-B12F-03D583A2B3C2}">
      <dgm:prSet custT="1"/>
      <dgm:spPr/>
      <dgm:t>
        <a:bodyPr/>
        <a:lstStyle/>
        <a:p>
          <a:pPr>
            <a:buNone/>
          </a:pPr>
          <a:r>
            <a:rPr lang="nl-NL" sz="1600" dirty="0"/>
            <a:t>Zonder zichtbaar leiderschap verdwijnt implementatie tussen andere prioriteiten.</a:t>
          </a:r>
        </a:p>
      </dgm:t>
    </dgm:pt>
    <dgm:pt modelId="{CBD05178-80B4-4408-8411-971632A19632}" type="parTrans" cxnId="{05FEEAF6-9558-4BC5-8B22-411FD9A6E35B}">
      <dgm:prSet/>
      <dgm:spPr/>
      <dgm:t>
        <a:bodyPr/>
        <a:lstStyle/>
        <a:p>
          <a:endParaRPr lang="nl-NL" sz="2800"/>
        </a:p>
      </dgm:t>
    </dgm:pt>
    <dgm:pt modelId="{A797F246-3DF3-4184-B8FF-067C8A1F3496}" type="sibTrans" cxnId="{05FEEAF6-9558-4BC5-8B22-411FD9A6E35B}">
      <dgm:prSet/>
      <dgm:spPr/>
      <dgm:t>
        <a:bodyPr/>
        <a:lstStyle/>
        <a:p>
          <a:endParaRPr lang="nl-NL" sz="2800"/>
        </a:p>
      </dgm:t>
    </dgm:pt>
    <dgm:pt modelId="{872E7833-1F11-47AB-989A-BBD003B0C8DD}">
      <dgm:prSet custT="1"/>
      <dgm:spPr/>
      <dgm:t>
        <a:bodyPr/>
        <a:lstStyle/>
        <a:p>
          <a:pPr>
            <a:buNone/>
          </a:pPr>
          <a:r>
            <a:rPr lang="nl-NL" sz="1600"/>
            <a:t>Adoptie ontstaat wanneer professionals het direct kunnen toepassen.</a:t>
          </a:r>
          <a:endParaRPr lang="nl-NL" sz="1600" dirty="0"/>
        </a:p>
      </dgm:t>
    </dgm:pt>
    <dgm:pt modelId="{CE98F5FE-F1FA-485D-8DD6-CC5303AA7D43}" type="parTrans" cxnId="{AFF09547-BE87-4DA9-8742-D978BED331B7}">
      <dgm:prSet/>
      <dgm:spPr/>
      <dgm:t>
        <a:bodyPr/>
        <a:lstStyle/>
        <a:p>
          <a:endParaRPr lang="nl-NL" sz="2800"/>
        </a:p>
      </dgm:t>
    </dgm:pt>
    <dgm:pt modelId="{90CF0A2B-68AD-4B9F-A76B-8776C3D8441A}" type="sibTrans" cxnId="{AFF09547-BE87-4DA9-8742-D978BED331B7}">
      <dgm:prSet/>
      <dgm:spPr/>
      <dgm:t>
        <a:bodyPr/>
        <a:lstStyle/>
        <a:p>
          <a:endParaRPr lang="nl-NL" sz="2800"/>
        </a:p>
      </dgm:t>
    </dgm:pt>
    <dgm:pt modelId="{6805A610-E2C0-4AE5-9154-F0F9E3FE6297}">
      <dgm:prSet custT="1"/>
      <dgm:spPr/>
      <dgm:t>
        <a:bodyPr/>
        <a:lstStyle/>
        <a:p>
          <a:pPr>
            <a:buNone/>
          </a:pPr>
          <a:r>
            <a:rPr lang="nl-NL" sz="1600"/>
            <a:t>Wat zichtbaar wordt, wordt bespreekbaar; wat bespreekbaar wordt, verbetert.</a:t>
          </a:r>
          <a:endParaRPr lang="nl-NL" sz="1600" dirty="0"/>
        </a:p>
      </dgm:t>
    </dgm:pt>
    <dgm:pt modelId="{CB4E35A2-61B4-4E0E-BF72-7848B7316F82}" type="parTrans" cxnId="{5CA96E31-E7C0-4744-B49A-A368168D0C96}">
      <dgm:prSet/>
      <dgm:spPr/>
      <dgm:t>
        <a:bodyPr/>
        <a:lstStyle/>
        <a:p>
          <a:endParaRPr lang="nl-NL" sz="2800"/>
        </a:p>
      </dgm:t>
    </dgm:pt>
    <dgm:pt modelId="{37E35DEB-F183-4CE6-BB5E-2F7D18F4FD68}" type="sibTrans" cxnId="{5CA96E31-E7C0-4744-B49A-A368168D0C96}">
      <dgm:prSet/>
      <dgm:spPr/>
      <dgm:t>
        <a:bodyPr/>
        <a:lstStyle/>
        <a:p>
          <a:endParaRPr lang="nl-NL" sz="2800"/>
        </a:p>
      </dgm:t>
    </dgm:pt>
    <dgm:pt modelId="{E2F0A819-0AA1-4E1E-93D9-FC3CB7360A8C}">
      <dgm:prSet custT="1"/>
      <dgm:spPr/>
      <dgm:t>
        <a:bodyPr/>
        <a:lstStyle/>
        <a:p>
          <a:pPr>
            <a:buNone/>
          </a:pPr>
          <a:r>
            <a:rPr lang="nl-NL" sz="1600"/>
            <a:t>Enthousiasme kan randvoorwaarden niet compenseren.</a:t>
          </a:r>
          <a:endParaRPr lang="nl-NL" sz="1600" dirty="0"/>
        </a:p>
      </dgm:t>
    </dgm:pt>
    <dgm:pt modelId="{A138BD6B-40B1-4998-9B74-5FA33FFA7F87}" type="parTrans" cxnId="{A8BCB805-9FB3-4C58-BA9B-E6A118EBE102}">
      <dgm:prSet/>
      <dgm:spPr/>
      <dgm:t>
        <a:bodyPr/>
        <a:lstStyle/>
        <a:p>
          <a:endParaRPr lang="nl-NL" sz="2800"/>
        </a:p>
      </dgm:t>
    </dgm:pt>
    <dgm:pt modelId="{EF0578BD-ACE4-4004-8660-5BAA2D6EA8EB}" type="sibTrans" cxnId="{A8BCB805-9FB3-4C58-BA9B-E6A118EBE102}">
      <dgm:prSet/>
      <dgm:spPr/>
      <dgm:t>
        <a:bodyPr/>
        <a:lstStyle/>
        <a:p>
          <a:endParaRPr lang="nl-NL" sz="2800"/>
        </a:p>
      </dgm:t>
    </dgm:pt>
    <dgm:pt modelId="{805E24DA-3707-423E-AE3C-F7CF785DEAE2}">
      <dgm:prSet custT="1"/>
      <dgm:spPr/>
      <dgm:t>
        <a:bodyPr/>
        <a:lstStyle/>
        <a:p>
          <a:pPr>
            <a:buNone/>
          </a:pPr>
          <a:r>
            <a:rPr lang="nl-NL" sz="1600"/>
            <a:t>Implementatie is geen project maar een organisatieontwikkeling.</a:t>
          </a:r>
          <a:endParaRPr lang="nl-NL" sz="1600" dirty="0"/>
        </a:p>
      </dgm:t>
    </dgm:pt>
    <dgm:pt modelId="{ACB970BF-04D1-4BE7-A011-3123EB4516F8}" type="parTrans" cxnId="{3D529FFC-0BC3-45A5-90ED-09BFC0D85035}">
      <dgm:prSet/>
      <dgm:spPr/>
      <dgm:t>
        <a:bodyPr/>
        <a:lstStyle/>
        <a:p>
          <a:endParaRPr lang="nl-NL" sz="2800"/>
        </a:p>
      </dgm:t>
    </dgm:pt>
    <dgm:pt modelId="{BAD4672B-0CA9-42F0-944C-B158172CB7FB}" type="sibTrans" cxnId="{3D529FFC-0BC3-45A5-90ED-09BFC0D85035}">
      <dgm:prSet/>
      <dgm:spPr/>
      <dgm:t>
        <a:bodyPr/>
        <a:lstStyle/>
        <a:p>
          <a:endParaRPr lang="nl-NL" sz="2800"/>
        </a:p>
      </dgm:t>
    </dgm:pt>
    <dgm:pt modelId="{BA4A8DCF-9BCF-4DA3-AEBD-CDC7F18ACED3}" type="pres">
      <dgm:prSet presAssocID="{43C24FFA-CD28-4A7F-8B24-1A3872CEE821}" presName="linear" presStyleCnt="0">
        <dgm:presLayoutVars>
          <dgm:dir/>
          <dgm:animLvl val="lvl"/>
          <dgm:resizeHandles val="exact"/>
        </dgm:presLayoutVars>
      </dgm:prSet>
      <dgm:spPr/>
    </dgm:pt>
    <dgm:pt modelId="{D9CA1545-99B9-4CF2-959A-AFD79D158A1D}" type="pres">
      <dgm:prSet presAssocID="{5A5BAFA5-DF11-48DF-BF5A-053FB89923BD}" presName="parentLin" presStyleCnt="0"/>
      <dgm:spPr/>
    </dgm:pt>
    <dgm:pt modelId="{237F87DF-3265-4700-AD4D-E9A7CE4B32C3}" type="pres">
      <dgm:prSet presAssocID="{5A5BAFA5-DF11-48DF-BF5A-053FB89923BD}" presName="parentLeftMargin" presStyleLbl="node1" presStyleIdx="0" presStyleCnt="6"/>
      <dgm:spPr/>
    </dgm:pt>
    <dgm:pt modelId="{4D444A31-BCD4-4000-BA20-B4CDA733AF01}" type="pres">
      <dgm:prSet presAssocID="{5A5BAFA5-DF11-48DF-BF5A-053FB89923BD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5B41686D-6A3B-4137-BE72-A3DD3AF17033}" type="pres">
      <dgm:prSet presAssocID="{5A5BAFA5-DF11-48DF-BF5A-053FB89923BD}" presName="negativeSpace" presStyleCnt="0"/>
      <dgm:spPr/>
    </dgm:pt>
    <dgm:pt modelId="{389B1DD6-1B30-436D-A659-879C0BA304C6}" type="pres">
      <dgm:prSet presAssocID="{5A5BAFA5-DF11-48DF-BF5A-053FB89923BD}" presName="childText" presStyleLbl="conFgAcc1" presStyleIdx="0" presStyleCnt="6">
        <dgm:presLayoutVars>
          <dgm:bulletEnabled val="1"/>
        </dgm:presLayoutVars>
      </dgm:prSet>
      <dgm:spPr/>
    </dgm:pt>
    <dgm:pt modelId="{099A3F75-EF0D-4DA2-B1B0-6B2CEE840AA7}" type="pres">
      <dgm:prSet presAssocID="{0291AA01-C93C-4158-8013-12E434FD9D05}" presName="spaceBetweenRectangles" presStyleCnt="0"/>
      <dgm:spPr/>
    </dgm:pt>
    <dgm:pt modelId="{9C9FDCB8-3CC8-44D2-B4C7-7101C5941CE2}" type="pres">
      <dgm:prSet presAssocID="{8CE78A25-C0BA-46BF-941F-B93F7DDAF2EF}" presName="parentLin" presStyleCnt="0"/>
      <dgm:spPr/>
    </dgm:pt>
    <dgm:pt modelId="{E581FA5F-43AE-4360-A34F-31D3F7128322}" type="pres">
      <dgm:prSet presAssocID="{8CE78A25-C0BA-46BF-941F-B93F7DDAF2EF}" presName="parentLeftMargin" presStyleLbl="node1" presStyleIdx="0" presStyleCnt="6"/>
      <dgm:spPr/>
    </dgm:pt>
    <dgm:pt modelId="{DE13BA85-2AAB-44E5-9356-335955423F06}" type="pres">
      <dgm:prSet presAssocID="{8CE78A25-C0BA-46BF-941F-B93F7DDAF2E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E4A93347-6AB0-4E9E-8E86-C3E72AC7563D}" type="pres">
      <dgm:prSet presAssocID="{8CE78A25-C0BA-46BF-941F-B93F7DDAF2EF}" presName="negativeSpace" presStyleCnt="0"/>
      <dgm:spPr/>
    </dgm:pt>
    <dgm:pt modelId="{D6CBA659-1363-45DC-8C03-EE559D9B5DFC}" type="pres">
      <dgm:prSet presAssocID="{8CE78A25-C0BA-46BF-941F-B93F7DDAF2EF}" presName="childText" presStyleLbl="conFgAcc1" presStyleIdx="1" presStyleCnt="6">
        <dgm:presLayoutVars>
          <dgm:bulletEnabled val="1"/>
        </dgm:presLayoutVars>
      </dgm:prSet>
      <dgm:spPr/>
    </dgm:pt>
    <dgm:pt modelId="{B57570E2-36D2-43C4-AEC1-4B6B52DBA2D2}" type="pres">
      <dgm:prSet presAssocID="{A57398B8-B5E7-44EB-9E34-538691B52BCD}" presName="spaceBetweenRectangles" presStyleCnt="0"/>
      <dgm:spPr/>
    </dgm:pt>
    <dgm:pt modelId="{51F92880-A4B5-447F-9926-01EB1C7FEAF1}" type="pres">
      <dgm:prSet presAssocID="{F5045864-3BD2-4112-8F56-2146B377925B}" presName="parentLin" presStyleCnt="0"/>
      <dgm:spPr/>
    </dgm:pt>
    <dgm:pt modelId="{D0D72883-D7A8-475A-B98A-BD8136DE5BE2}" type="pres">
      <dgm:prSet presAssocID="{F5045864-3BD2-4112-8F56-2146B377925B}" presName="parentLeftMargin" presStyleLbl="node1" presStyleIdx="1" presStyleCnt="6"/>
      <dgm:spPr/>
    </dgm:pt>
    <dgm:pt modelId="{2FA521CF-FEE9-49DF-A2DF-6C6E8D82F558}" type="pres">
      <dgm:prSet presAssocID="{F5045864-3BD2-4112-8F56-2146B377925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7C5BE66-268B-41F9-940F-1A6380E69AEA}" type="pres">
      <dgm:prSet presAssocID="{F5045864-3BD2-4112-8F56-2146B377925B}" presName="negativeSpace" presStyleCnt="0"/>
      <dgm:spPr/>
    </dgm:pt>
    <dgm:pt modelId="{E159B58A-AA53-49CB-8D47-0C800CCE27F4}" type="pres">
      <dgm:prSet presAssocID="{F5045864-3BD2-4112-8F56-2146B377925B}" presName="childText" presStyleLbl="conFgAcc1" presStyleIdx="2" presStyleCnt="6">
        <dgm:presLayoutVars>
          <dgm:bulletEnabled val="1"/>
        </dgm:presLayoutVars>
      </dgm:prSet>
      <dgm:spPr/>
    </dgm:pt>
    <dgm:pt modelId="{39F2D105-D636-46B4-8FC8-0A0802BA40D5}" type="pres">
      <dgm:prSet presAssocID="{D275B12C-1F84-49DC-9148-6F31084C980B}" presName="spaceBetweenRectangles" presStyleCnt="0"/>
      <dgm:spPr/>
    </dgm:pt>
    <dgm:pt modelId="{1503DF85-02B5-42AE-B6D3-79A48D4E23AB}" type="pres">
      <dgm:prSet presAssocID="{EA0B2C51-75C4-4118-8128-AE6950234C20}" presName="parentLin" presStyleCnt="0"/>
      <dgm:spPr/>
    </dgm:pt>
    <dgm:pt modelId="{A1B1E4B5-7193-4D34-A201-EE31E47FE7AB}" type="pres">
      <dgm:prSet presAssocID="{EA0B2C51-75C4-4118-8128-AE6950234C20}" presName="parentLeftMargin" presStyleLbl="node1" presStyleIdx="2" presStyleCnt="6"/>
      <dgm:spPr/>
    </dgm:pt>
    <dgm:pt modelId="{D4682C52-42B1-4AAA-A4C7-5A28799EB428}" type="pres">
      <dgm:prSet presAssocID="{EA0B2C51-75C4-4118-8128-AE6950234C20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199F473-C214-4CB4-8731-6C1DFDC9FECB}" type="pres">
      <dgm:prSet presAssocID="{EA0B2C51-75C4-4118-8128-AE6950234C20}" presName="negativeSpace" presStyleCnt="0"/>
      <dgm:spPr/>
    </dgm:pt>
    <dgm:pt modelId="{DB81DBD5-F25F-4C7C-B49D-325EDDEB0BA5}" type="pres">
      <dgm:prSet presAssocID="{EA0B2C51-75C4-4118-8128-AE6950234C20}" presName="childText" presStyleLbl="conFgAcc1" presStyleIdx="3" presStyleCnt="6">
        <dgm:presLayoutVars>
          <dgm:bulletEnabled val="1"/>
        </dgm:presLayoutVars>
      </dgm:prSet>
      <dgm:spPr/>
    </dgm:pt>
    <dgm:pt modelId="{2CA70866-B961-48BB-84EB-29A5251C6C16}" type="pres">
      <dgm:prSet presAssocID="{88FFB15E-CC1B-4442-B9E6-4088B36029D0}" presName="spaceBetweenRectangles" presStyleCnt="0"/>
      <dgm:spPr/>
    </dgm:pt>
    <dgm:pt modelId="{84C1F29D-2E62-43BA-8E17-71258AE68400}" type="pres">
      <dgm:prSet presAssocID="{70B72CD1-C668-4C13-BE8C-D63B0C6437C8}" presName="parentLin" presStyleCnt="0"/>
      <dgm:spPr/>
    </dgm:pt>
    <dgm:pt modelId="{D882A1EF-2779-44F0-93F5-59A652247332}" type="pres">
      <dgm:prSet presAssocID="{70B72CD1-C668-4C13-BE8C-D63B0C6437C8}" presName="parentLeftMargin" presStyleLbl="node1" presStyleIdx="3" presStyleCnt="6"/>
      <dgm:spPr/>
    </dgm:pt>
    <dgm:pt modelId="{5563878D-5A1C-4D22-9B5F-8C15C138B3D0}" type="pres">
      <dgm:prSet presAssocID="{70B72CD1-C668-4C13-BE8C-D63B0C6437C8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B7E9ED23-05FF-43E4-8B7B-A6B191B0ABF0}" type="pres">
      <dgm:prSet presAssocID="{70B72CD1-C668-4C13-BE8C-D63B0C6437C8}" presName="negativeSpace" presStyleCnt="0"/>
      <dgm:spPr/>
    </dgm:pt>
    <dgm:pt modelId="{89F89744-2C5D-4E6D-8F21-55A37F113740}" type="pres">
      <dgm:prSet presAssocID="{70B72CD1-C668-4C13-BE8C-D63B0C6437C8}" presName="childText" presStyleLbl="conFgAcc1" presStyleIdx="4" presStyleCnt="6">
        <dgm:presLayoutVars>
          <dgm:bulletEnabled val="1"/>
        </dgm:presLayoutVars>
      </dgm:prSet>
      <dgm:spPr/>
    </dgm:pt>
    <dgm:pt modelId="{24E59FFB-62DE-4FAC-A11D-5FC4515D5308}" type="pres">
      <dgm:prSet presAssocID="{1E612E48-0874-441A-B82E-3E3E063DD27A}" presName="spaceBetweenRectangles" presStyleCnt="0"/>
      <dgm:spPr/>
    </dgm:pt>
    <dgm:pt modelId="{73FB1FF0-C9AB-4D96-A5F1-B17880013BC9}" type="pres">
      <dgm:prSet presAssocID="{E5BD9A98-C3FA-4B5B-86D1-8D8088A62607}" presName="parentLin" presStyleCnt="0"/>
      <dgm:spPr/>
    </dgm:pt>
    <dgm:pt modelId="{91C2A238-2BEE-49B3-AA03-EC6B6CAFC631}" type="pres">
      <dgm:prSet presAssocID="{E5BD9A98-C3FA-4B5B-86D1-8D8088A62607}" presName="parentLeftMargin" presStyleLbl="node1" presStyleIdx="4" presStyleCnt="6"/>
      <dgm:spPr/>
    </dgm:pt>
    <dgm:pt modelId="{055AF0FC-BF57-4538-862C-794FF7482775}" type="pres">
      <dgm:prSet presAssocID="{E5BD9A98-C3FA-4B5B-86D1-8D8088A62607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0F3C378F-08AF-4690-8D4A-68305A18649B}" type="pres">
      <dgm:prSet presAssocID="{E5BD9A98-C3FA-4B5B-86D1-8D8088A62607}" presName="negativeSpace" presStyleCnt="0"/>
      <dgm:spPr/>
    </dgm:pt>
    <dgm:pt modelId="{0395B16B-4C30-42D8-9E60-A244374D8195}" type="pres">
      <dgm:prSet presAssocID="{E5BD9A98-C3FA-4B5B-86D1-8D8088A62607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A8BCB805-9FB3-4C58-BA9B-E6A118EBE102}" srcId="{70B72CD1-C668-4C13-BE8C-D63B0C6437C8}" destId="{E2F0A819-0AA1-4E1E-93D9-FC3CB7360A8C}" srcOrd="0" destOrd="0" parTransId="{A138BD6B-40B1-4998-9B74-5FA33FFA7F87}" sibTransId="{EF0578BD-ACE4-4004-8660-5BAA2D6EA8EB}"/>
    <dgm:cxn modelId="{B5CB200E-9E23-40AE-A334-F73BC19FF345}" type="presOf" srcId="{F648E9B7-D73F-478D-97FF-38B05A727E9A}" destId="{389B1DD6-1B30-436D-A659-879C0BA304C6}" srcOrd="0" destOrd="0" presId="urn:microsoft.com/office/officeart/2005/8/layout/list1"/>
    <dgm:cxn modelId="{646B0214-6EFA-42F7-8AF8-161E57360095}" srcId="{43C24FFA-CD28-4A7F-8B24-1A3872CEE821}" destId="{EA0B2C51-75C4-4118-8128-AE6950234C20}" srcOrd="3" destOrd="0" parTransId="{0CC3204E-FB15-43EC-A9C7-CDD3038D6384}" sibTransId="{88FFB15E-CC1B-4442-B9E6-4088B36029D0}"/>
    <dgm:cxn modelId="{811ED020-CC30-4CD2-9C19-497EC79C8A3C}" type="presOf" srcId="{F5045864-3BD2-4112-8F56-2146B377925B}" destId="{2FA521CF-FEE9-49DF-A2DF-6C6E8D82F558}" srcOrd="1" destOrd="0" presId="urn:microsoft.com/office/officeart/2005/8/layout/list1"/>
    <dgm:cxn modelId="{69B32926-0CBF-4F6F-89A7-C38EBC0E97A1}" srcId="{43C24FFA-CD28-4A7F-8B24-1A3872CEE821}" destId="{F5045864-3BD2-4112-8F56-2146B377925B}" srcOrd="2" destOrd="0" parTransId="{4D7B3236-0B69-43D7-89F5-66DF289EA008}" sibTransId="{D275B12C-1F84-49DC-9148-6F31084C980B}"/>
    <dgm:cxn modelId="{5CA96E31-E7C0-4744-B49A-A368168D0C96}" srcId="{EA0B2C51-75C4-4118-8128-AE6950234C20}" destId="{6805A610-E2C0-4AE5-9154-F0F9E3FE6297}" srcOrd="0" destOrd="0" parTransId="{CB4E35A2-61B4-4E0E-BF72-7848B7316F82}" sibTransId="{37E35DEB-F183-4CE6-BB5E-2F7D18F4FD68}"/>
    <dgm:cxn modelId="{27A81E32-C5E3-4DC3-95EF-1B77B13A4D01}" type="presOf" srcId="{E2F0A819-0AA1-4E1E-93D9-FC3CB7360A8C}" destId="{89F89744-2C5D-4E6D-8F21-55A37F113740}" srcOrd="0" destOrd="0" presId="urn:microsoft.com/office/officeart/2005/8/layout/list1"/>
    <dgm:cxn modelId="{045D7933-158B-4B7C-97D2-49999E42FD0D}" type="presOf" srcId="{70B72CD1-C668-4C13-BE8C-D63B0C6437C8}" destId="{5563878D-5A1C-4D22-9B5F-8C15C138B3D0}" srcOrd="1" destOrd="0" presId="urn:microsoft.com/office/officeart/2005/8/layout/list1"/>
    <dgm:cxn modelId="{5CAA3D37-5119-42B1-A093-C0669E299F10}" type="presOf" srcId="{872E7833-1F11-47AB-989A-BBD003B0C8DD}" destId="{E159B58A-AA53-49CB-8D47-0C800CCE27F4}" srcOrd="0" destOrd="0" presId="urn:microsoft.com/office/officeart/2005/8/layout/list1"/>
    <dgm:cxn modelId="{9376FA3C-93AC-40DF-9CCB-F48B5D8DB548}" type="presOf" srcId="{EA0B2C51-75C4-4118-8128-AE6950234C20}" destId="{A1B1E4B5-7193-4D34-A201-EE31E47FE7AB}" srcOrd="0" destOrd="0" presId="urn:microsoft.com/office/officeart/2005/8/layout/list1"/>
    <dgm:cxn modelId="{C434733E-2421-4BDC-B548-72822C09FDAA}" srcId="{43C24FFA-CD28-4A7F-8B24-1A3872CEE821}" destId="{5A5BAFA5-DF11-48DF-BF5A-053FB89923BD}" srcOrd="0" destOrd="0" parTransId="{B4608E3B-0000-40E6-B8EA-F742E7C8F191}" sibTransId="{0291AA01-C93C-4158-8013-12E434FD9D05}"/>
    <dgm:cxn modelId="{614F7743-8556-4126-A62E-CF5737DAA5AF}" type="presOf" srcId="{8CE78A25-C0BA-46BF-941F-B93F7DDAF2EF}" destId="{DE13BA85-2AAB-44E5-9356-335955423F06}" srcOrd="1" destOrd="0" presId="urn:microsoft.com/office/officeart/2005/8/layout/list1"/>
    <dgm:cxn modelId="{46623967-E7BE-4C47-81EB-462D93306239}" type="presOf" srcId="{67260D0A-F21C-4CA3-B12F-03D583A2B3C2}" destId="{D6CBA659-1363-45DC-8C03-EE559D9B5DFC}" srcOrd="0" destOrd="0" presId="urn:microsoft.com/office/officeart/2005/8/layout/list1"/>
    <dgm:cxn modelId="{AFF09547-BE87-4DA9-8742-D978BED331B7}" srcId="{F5045864-3BD2-4112-8F56-2146B377925B}" destId="{872E7833-1F11-47AB-989A-BBD003B0C8DD}" srcOrd="0" destOrd="0" parTransId="{CE98F5FE-F1FA-485D-8DD6-CC5303AA7D43}" sibTransId="{90CF0A2B-68AD-4B9F-A76B-8776C3D8441A}"/>
    <dgm:cxn modelId="{5E129F4A-2BCB-46A8-B522-C2599D054D6B}" srcId="{43C24FFA-CD28-4A7F-8B24-1A3872CEE821}" destId="{8CE78A25-C0BA-46BF-941F-B93F7DDAF2EF}" srcOrd="1" destOrd="0" parTransId="{2B9F77D7-E2D8-4F22-9ECE-EF9C45F1A008}" sibTransId="{A57398B8-B5E7-44EB-9E34-538691B52BCD}"/>
    <dgm:cxn modelId="{70365E4D-4CD8-4EB9-9DC0-1C4FA6213ED7}" srcId="{43C24FFA-CD28-4A7F-8B24-1A3872CEE821}" destId="{70B72CD1-C668-4C13-BE8C-D63B0C6437C8}" srcOrd="4" destOrd="0" parTransId="{0E052AB1-06F0-4E55-891B-C66F166739B3}" sibTransId="{1E612E48-0874-441A-B82E-3E3E063DD27A}"/>
    <dgm:cxn modelId="{C3510A4F-F259-4D12-B4C2-82A3C59EB885}" type="presOf" srcId="{43C24FFA-CD28-4A7F-8B24-1A3872CEE821}" destId="{BA4A8DCF-9BCF-4DA3-AEBD-CDC7F18ACED3}" srcOrd="0" destOrd="0" presId="urn:microsoft.com/office/officeart/2005/8/layout/list1"/>
    <dgm:cxn modelId="{C8B95756-BBAE-4C5A-85A2-8A0742C064E4}" type="presOf" srcId="{8CE78A25-C0BA-46BF-941F-B93F7DDAF2EF}" destId="{E581FA5F-43AE-4360-A34F-31D3F7128322}" srcOrd="0" destOrd="0" presId="urn:microsoft.com/office/officeart/2005/8/layout/list1"/>
    <dgm:cxn modelId="{FC214993-5511-404D-BBCF-90DEBEB8D598}" srcId="{5A5BAFA5-DF11-48DF-BF5A-053FB89923BD}" destId="{F648E9B7-D73F-478D-97FF-38B05A727E9A}" srcOrd="0" destOrd="0" parTransId="{70DAB982-6CEE-4C0E-8B37-383A5BEFB9C2}" sibTransId="{9F2B3D35-BA75-4F9B-A229-ED6347115B5A}"/>
    <dgm:cxn modelId="{ED5917AE-08B5-4482-994B-5E36666B7FF9}" type="presOf" srcId="{5A5BAFA5-DF11-48DF-BF5A-053FB89923BD}" destId="{237F87DF-3265-4700-AD4D-E9A7CE4B32C3}" srcOrd="0" destOrd="0" presId="urn:microsoft.com/office/officeart/2005/8/layout/list1"/>
    <dgm:cxn modelId="{6ADE5DB1-81F1-436D-AFCF-AC7F3B45EF7A}" type="presOf" srcId="{E5BD9A98-C3FA-4B5B-86D1-8D8088A62607}" destId="{91C2A238-2BEE-49B3-AA03-EC6B6CAFC631}" srcOrd="0" destOrd="0" presId="urn:microsoft.com/office/officeart/2005/8/layout/list1"/>
    <dgm:cxn modelId="{9F07CBC2-BB77-4A33-B193-9793297EC5B2}" type="presOf" srcId="{805E24DA-3707-423E-AE3C-F7CF785DEAE2}" destId="{0395B16B-4C30-42D8-9E60-A244374D8195}" srcOrd="0" destOrd="0" presId="urn:microsoft.com/office/officeart/2005/8/layout/list1"/>
    <dgm:cxn modelId="{4C69B6C9-3C99-44EA-826A-852188123500}" type="presOf" srcId="{EA0B2C51-75C4-4118-8128-AE6950234C20}" destId="{D4682C52-42B1-4AAA-A4C7-5A28799EB428}" srcOrd="1" destOrd="0" presId="urn:microsoft.com/office/officeart/2005/8/layout/list1"/>
    <dgm:cxn modelId="{010C15CC-CBFC-4F8E-8F59-E49F9F6BA706}" type="presOf" srcId="{E5BD9A98-C3FA-4B5B-86D1-8D8088A62607}" destId="{055AF0FC-BF57-4538-862C-794FF7482775}" srcOrd="1" destOrd="0" presId="urn:microsoft.com/office/officeart/2005/8/layout/list1"/>
    <dgm:cxn modelId="{8C2480CD-C5D3-4F5B-AD41-1DA74AABEE53}" srcId="{43C24FFA-CD28-4A7F-8B24-1A3872CEE821}" destId="{E5BD9A98-C3FA-4B5B-86D1-8D8088A62607}" srcOrd="5" destOrd="0" parTransId="{E0898AD1-6953-43CA-8F0F-79D4AFBCF2B2}" sibTransId="{50EE454F-F096-403E-B9E3-E2170D21F52C}"/>
    <dgm:cxn modelId="{A3A2DBD2-D0D1-4E2E-B857-65BBD04D6045}" type="presOf" srcId="{F5045864-3BD2-4112-8F56-2146B377925B}" destId="{D0D72883-D7A8-475A-B98A-BD8136DE5BE2}" srcOrd="0" destOrd="0" presId="urn:microsoft.com/office/officeart/2005/8/layout/list1"/>
    <dgm:cxn modelId="{CB412CE4-596F-451A-9D5C-FDF426608801}" type="presOf" srcId="{6805A610-E2C0-4AE5-9154-F0F9E3FE6297}" destId="{DB81DBD5-F25F-4C7C-B49D-325EDDEB0BA5}" srcOrd="0" destOrd="0" presId="urn:microsoft.com/office/officeart/2005/8/layout/list1"/>
    <dgm:cxn modelId="{7C45BEE7-198B-4947-AD54-5E4F0E0920BA}" type="presOf" srcId="{5A5BAFA5-DF11-48DF-BF5A-053FB89923BD}" destId="{4D444A31-BCD4-4000-BA20-B4CDA733AF01}" srcOrd="1" destOrd="0" presId="urn:microsoft.com/office/officeart/2005/8/layout/list1"/>
    <dgm:cxn modelId="{1E6518F5-2A78-41D7-B1F5-2FC1757C190E}" type="presOf" srcId="{70B72CD1-C668-4C13-BE8C-D63B0C6437C8}" destId="{D882A1EF-2779-44F0-93F5-59A652247332}" srcOrd="0" destOrd="0" presId="urn:microsoft.com/office/officeart/2005/8/layout/list1"/>
    <dgm:cxn modelId="{05FEEAF6-9558-4BC5-8B22-411FD9A6E35B}" srcId="{8CE78A25-C0BA-46BF-941F-B93F7DDAF2EF}" destId="{67260D0A-F21C-4CA3-B12F-03D583A2B3C2}" srcOrd="0" destOrd="0" parTransId="{CBD05178-80B4-4408-8411-971632A19632}" sibTransId="{A797F246-3DF3-4184-B8FF-067C8A1F3496}"/>
    <dgm:cxn modelId="{3D529FFC-0BC3-45A5-90ED-09BFC0D85035}" srcId="{E5BD9A98-C3FA-4B5B-86D1-8D8088A62607}" destId="{805E24DA-3707-423E-AE3C-F7CF785DEAE2}" srcOrd="0" destOrd="0" parTransId="{ACB970BF-04D1-4BE7-A011-3123EB4516F8}" sibTransId="{BAD4672B-0CA9-42F0-944C-B158172CB7FB}"/>
    <dgm:cxn modelId="{CA9639C4-28D6-4A0F-84E1-725D98AFB8C2}" type="presParOf" srcId="{BA4A8DCF-9BCF-4DA3-AEBD-CDC7F18ACED3}" destId="{D9CA1545-99B9-4CF2-959A-AFD79D158A1D}" srcOrd="0" destOrd="0" presId="urn:microsoft.com/office/officeart/2005/8/layout/list1"/>
    <dgm:cxn modelId="{54A75E20-FDCE-44E9-B9E7-F438F85BF9CB}" type="presParOf" srcId="{D9CA1545-99B9-4CF2-959A-AFD79D158A1D}" destId="{237F87DF-3265-4700-AD4D-E9A7CE4B32C3}" srcOrd="0" destOrd="0" presId="urn:microsoft.com/office/officeart/2005/8/layout/list1"/>
    <dgm:cxn modelId="{F0CB2290-4B21-4DA1-80EB-7D0461F5DFF6}" type="presParOf" srcId="{D9CA1545-99B9-4CF2-959A-AFD79D158A1D}" destId="{4D444A31-BCD4-4000-BA20-B4CDA733AF01}" srcOrd="1" destOrd="0" presId="urn:microsoft.com/office/officeart/2005/8/layout/list1"/>
    <dgm:cxn modelId="{29496AA6-FF0D-4515-A75B-E79A94B15B60}" type="presParOf" srcId="{BA4A8DCF-9BCF-4DA3-AEBD-CDC7F18ACED3}" destId="{5B41686D-6A3B-4137-BE72-A3DD3AF17033}" srcOrd="1" destOrd="0" presId="urn:microsoft.com/office/officeart/2005/8/layout/list1"/>
    <dgm:cxn modelId="{8DBC1E37-1CF8-4BF0-8F37-61E714E2D2F9}" type="presParOf" srcId="{BA4A8DCF-9BCF-4DA3-AEBD-CDC7F18ACED3}" destId="{389B1DD6-1B30-436D-A659-879C0BA304C6}" srcOrd="2" destOrd="0" presId="urn:microsoft.com/office/officeart/2005/8/layout/list1"/>
    <dgm:cxn modelId="{B42EB6AF-FA66-48C5-9309-136B4D7B6426}" type="presParOf" srcId="{BA4A8DCF-9BCF-4DA3-AEBD-CDC7F18ACED3}" destId="{099A3F75-EF0D-4DA2-B1B0-6B2CEE840AA7}" srcOrd="3" destOrd="0" presId="urn:microsoft.com/office/officeart/2005/8/layout/list1"/>
    <dgm:cxn modelId="{6CDF372F-88A0-4C2E-A07D-E26BE125B94D}" type="presParOf" srcId="{BA4A8DCF-9BCF-4DA3-AEBD-CDC7F18ACED3}" destId="{9C9FDCB8-3CC8-44D2-B4C7-7101C5941CE2}" srcOrd="4" destOrd="0" presId="urn:microsoft.com/office/officeart/2005/8/layout/list1"/>
    <dgm:cxn modelId="{6D2BA12D-77CC-4EFE-85FC-197980D26262}" type="presParOf" srcId="{9C9FDCB8-3CC8-44D2-B4C7-7101C5941CE2}" destId="{E581FA5F-43AE-4360-A34F-31D3F7128322}" srcOrd="0" destOrd="0" presId="urn:microsoft.com/office/officeart/2005/8/layout/list1"/>
    <dgm:cxn modelId="{F51A2544-BD60-416A-A933-256040B63F03}" type="presParOf" srcId="{9C9FDCB8-3CC8-44D2-B4C7-7101C5941CE2}" destId="{DE13BA85-2AAB-44E5-9356-335955423F06}" srcOrd="1" destOrd="0" presId="urn:microsoft.com/office/officeart/2005/8/layout/list1"/>
    <dgm:cxn modelId="{3624F29C-3F87-4B4A-9669-770E40284252}" type="presParOf" srcId="{BA4A8DCF-9BCF-4DA3-AEBD-CDC7F18ACED3}" destId="{E4A93347-6AB0-4E9E-8E86-C3E72AC7563D}" srcOrd="5" destOrd="0" presId="urn:microsoft.com/office/officeart/2005/8/layout/list1"/>
    <dgm:cxn modelId="{D45E1E9E-74A5-4DA4-940D-8D104DE4BB87}" type="presParOf" srcId="{BA4A8DCF-9BCF-4DA3-AEBD-CDC7F18ACED3}" destId="{D6CBA659-1363-45DC-8C03-EE559D9B5DFC}" srcOrd="6" destOrd="0" presId="urn:microsoft.com/office/officeart/2005/8/layout/list1"/>
    <dgm:cxn modelId="{8A76E732-E14A-4742-9B75-D079F5FBAE8E}" type="presParOf" srcId="{BA4A8DCF-9BCF-4DA3-AEBD-CDC7F18ACED3}" destId="{B57570E2-36D2-43C4-AEC1-4B6B52DBA2D2}" srcOrd="7" destOrd="0" presId="urn:microsoft.com/office/officeart/2005/8/layout/list1"/>
    <dgm:cxn modelId="{62E99E32-2281-4FAD-A0C8-29646632EBEA}" type="presParOf" srcId="{BA4A8DCF-9BCF-4DA3-AEBD-CDC7F18ACED3}" destId="{51F92880-A4B5-447F-9926-01EB1C7FEAF1}" srcOrd="8" destOrd="0" presId="urn:microsoft.com/office/officeart/2005/8/layout/list1"/>
    <dgm:cxn modelId="{5BC7365C-5335-4C92-9A23-D3A3896AE29A}" type="presParOf" srcId="{51F92880-A4B5-447F-9926-01EB1C7FEAF1}" destId="{D0D72883-D7A8-475A-B98A-BD8136DE5BE2}" srcOrd="0" destOrd="0" presId="urn:microsoft.com/office/officeart/2005/8/layout/list1"/>
    <dgm:cxn modelId="{24796861-EC19-4AFE-AF2F-E8F4DB984220}" type="presParOf" srcId="{51F92880-A4B5-447F-9926-01EB1C7FEAF1}" destId="{2FA521CF-FEE9-49DF-A2DF-6C6E8D82F558}" srcOrd="1" destOrd="0" presId="urn:microsoft.com/office/officeart/2005/8/layout/list1"/>
    <dgm:cxn modelId="{BC0206DF-3780-4C3B-B7F9-FAD26EF228A2}" type="presParOf" srcId="{BA4A8DCF-9BCF-4DA3-AEBD-CDC7F18ACED3}" destId="{E7C5BE66-268B-41F9-940F-1A6380E69AEA}" srcOrd="9" destOrd="0" presId="urn:microsoft.com/office/officeart/2005/8/layout/list1"/>
    <dgm:cxn modelId="{7D1C6F9C-1DCC-4744-8FDA-2875E286BB46}" type="presParOf" srcId="{BA4A8DCF-9BCF-4DA3-AEBD-CDC7F18ACED3}" destId="{E159B58A-AA53-49CB-8D47-0C800CCE27F4}" srcOrd="10" destOrd="0" presId="urn:microsoft.com/office/officeart/2005/8/layout/list1"/>
    <dgm:cxn modelId="{8669A75F-1266-48A2-93FB-AA0534E3215D}" type="presParOf" srcId="{BA4A8DCF-9BCF-4DA3-AEBD-CDC7F18ACED3}" destId="{39F2D105-D636-46B4-8FC8-0A0802BA40D5}" srcOrd="11" destOrd="0" presId="urn:microsoft.com/office/officeart/2005/8/layout/list1"/>
    <dgm:cxn modelId="{E5C482B9-9994-495B-87B0-8DBB49227FFE}" type="presParOf" srcId="{BA4A8DCF-9BCF-4DA3-AEBD-CDC7F18ACED3}" destId="{1503DF85-02B5-42AE-B6D3-79A48D4E23AB}" srcOrd="12" destOrd="0" presId="urn:microsoft.com/office/officeart/2005/8/layout/list1"/>
    <dgm:cxn modelId="{C1AFB40C-1F65-47ED-83A2-E1B208F351E9}" type="presParOf" srcId="{1503DF85-02B5-42AE-B6D3-79A48D4E23AB}" destId="{A1B1E4B5-7193-4D34-A201-EE31E47FE7AB}" srcOrd="0" destOrd="0" presId="urn:microsoft.com/office/officeart/2005/8/layout/list1"/>
    <dgm:cxn modelId="{D1DC9A70-DDBC-4E11-BEE2-16867A419C2D}" type="presParOf" srcId="{1503DF85-02B5-42AE-B6D3-79A48D4E23AB}" destId="{D4682C52-42B1-4AAA-A4C7-5A28799EB428}" srcOrd="1" destOrd="0" presId="urn:microsoft.com/office/officeart/2005/8/layout/list1"/>
    <dgm:cxn modelId="{A7768876-AFB7-4273-83A8-D65E2E99FAA1}" type="presParOf" srcId="{BA4A8DCF-9BCF-4DA3-AEBD-CDC7F18ACED3}" destId="{B199F473-C214-4CB4-8731-6C1DFDC9FECB}" srcOrd="13" destOrd="0" presId="urn:microsoft.com/office/officeart/2005/8/layout/list1"/>
    <dgm:cxn modelId="{DBCFEF5A-6FB7-4BB2-8A13-B89A1CCF03A8}" type="presParOf" srcId="{BA4A8DCF-9BCF-4DA3-AEBD-CDC7F18ACED3}" destId="{DB81DBD5-F25F-4C7C-B49D-325EDDEB0BA5}" srcOrd="14" destOrd="0" presId="urn:microsoft.com/office/officeart/2005/8/layout/list1"/>
    <dgm:cxn modelId="{3497AE97-B0FF-4587-8F5A-65347518E657}" type="presParOf" srcId="{BA4A8DCF-9BCF-4DA3-AEBD-CDC7F18ACED3}" destId="{2CA70866-B961-48BB-84EB-29A5251C6C16}" srcOrd="15" destOrd="0" presId="urn:microsoft.com/office/officeart/2005/8/layout/list1"/>
    <dgm:cxn modelId="{FCB63F5C-90D4-4A97-9DBE-4F479179C553}" type="presParOf" srcId="{BA4A8DCF-9BCF-4DA3-AEBD-CDC7F18ACED3}" destId="{84C1F29D-2E62-43BA-8E17-71258AE68400}" srcOrd="16" destOrd="0" presId="urn:microsoft.com/office/officeart/2005/8/layout/list1"/>
    <dgm:cxn modelId="{6FDDDFD1-8822-4F88-A121-F0FBD1890D5F}" type="presParOf" srcId="{84C1F29D-2E62-43BA-8E17-71258AE68400}" destId="{D882A1EF-2779-44F0-93F5-59A652247332}" srcOrd="0" destOrd="0" presId="urn:microsoft.com/office/officeart/2005/8/layout/list1"/>
    <dgm:cxn modelId="{46CEA463-EE8C-4563-A666-F2B8A97FF77D}" type="presParOf" srcId="{84C1F29D-2E62-43BA-8E17-71258AE68400}" destId="{5563878D-5A1C-4D22-9B5F-8C15C138B3D0}" srcOrd="1" destOrd="0" presId="urn:microsoft.com/office/officeart/2005/8/layout/list1"/>
    <dgm:cxn modelId="{B10A95EE-5216-40D5-A08B-1D0D0C8DE575}" type="presParOf" srcId="{BA4A8DCF-9BCF-4DA3-AEBD-CDC7F18ACED3}" destId="{B7E9ED23-05FF-43E4-8B7B-A6B191B0ABF0}" srcOrd="17" destOrd="0" presId="urn:microsoft.com/office/officeart/2005/8/layout/list1"/>
    <dgm:cxn modelId="{796C7BB3-AD5E-4E8A-9F5D-8372370B198F}" type="presParOf" srcId="{BA4A8DCF-9BCF-4DA3-AEBD-CDC7F18ACED3}" destId="{89F89744-2C5D-4E6D-8F21-55A37F113740}" srcOrd="18" destOrd="0" presId="urn:microsoft.com/office/officeart/2005/8/layout/list1"/>
    <dgm:cxn modelId="{5F0F26C5-554D-4FF9-B896-CDB71DAFFB9E}" type="presParOf" srcId="{BA4A8DCF-9BCF-4DA3-AEBD-CDC7F18ACED3}" destId="{24E59FFB-62DE-4FAC-A11D-5FC4515D5308}" srcOrd="19" destOrd="0" presId="urn:microsoft.com/office/officeart/2005/8/layout/list1"/>
    <dgm:cxn modelId="{539487E8-53A5-4687-A03B-99117398C6CB}" type="presParOf" srcId="{BA4A8DCF-9BCF-4DA3-AEBD-CDC7F18ACED3}" destId="{73FB1FF0-C9AB-4D96-A5F1-B17880013BC9}" srcOrd="20" destOrd="0" presId="urn:microsoft.com/office/officeart/2005/8/layout/list1"/>
    <dgm:cxn modelId="{3E375D0D-9F44-4DE9-90AB-A65E0CD2F65B}" type="presParOf" srcId="{73FB1FF0-C9AB-4D96-A5F1-B17880013BC9}" destId="{91C2A238-2BEE-49B3-AA03-EC6B6CAFC631}" srcOrd="0" destOrd="0" presId="urn:microsoft.com/office/officeart/2005/8/layout/list1"/>
    <dgm:cxn modelId="{6DDEC752-563D-4F48-A079-7719A42643C0}" type="presParOf" srcId="{73FB1FF0-C9AB-4D96-A5F1-B17880013BC9}" destId="{055AF0FC-BF57-4538-862C-794FF7482775}" srcOrd="1" destOrd="0" presId="urn:microsoft.com/office/officeart/2005/8/layout/list1"/>
    <dgm:cxn modelId="{B330ADFF-6F63-4923-AEA3-DEA4DE479E59}" type="presParOf" srcId="{BA4A8DCF-9BCF-4DA3-AEBD-CDC7F18ACED3}" destId="{0F3C378F-08AF-4690-8D4A-68305A18649B}" srcOrd="21" destOrd="0" presId="urn:microsoft.com/office/officeart/2005/8/layout/list1"/>
    <dgm:cxn modelId="{C2A25340-D7E7-4AC2-8922-435A3963DD1B}" type="presParOf" srcId="{BA4A8DCF-9BCF-4DA3-AEBD-CDC7F18ACED3}" destId="{0395B16B-4C30-42D8-9E60-A244374D8195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95D5C-0B29-49A9-8F8C-624B43EC1F67}">
      <dsp:nvSpPr>
        <dsp:cNvPr id="0" name=""/>
        <dsp:cNvSpPr/>
      </dsp:nvSpPr>
      <dsp:spPr>
        <a:xfrm>
          <a:off x="427556" y="949215"/>
          <a:ext cx="696093" cy="6960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9C89A4-4A39-478F-8F64-9E4BB8352499}">
      <dsp:nvSpPr>
        <dsp:cNvPr id="0" name=""/>
        <dsp:cNvSpPr/>
      </dsp:nvSpPr>
      <dsp:spPr>
        <a:xfrm>
          <a:off x="2165" y="1912040"/>
          <a:ext cx="1546875" cy="61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Avenir Next LT Pro" panose="020B0504020202020204" pitchFamily="34" charset="0"/>
            </a:rPr>
            <a:t>Signalering</a:t>
          </a:r>
          <a:endParaRPr lang="en-US" sz="1600" kern="1200" dirty="0">
            <a:latin typeface="Avenir Next LT Pro" panose="020B0504020202020204" pitchFamily="34" charset="0"/>
          </a:endParaRPr>
        </a:p>
      </dsp:txBody>
      <dsp:txXfrm>
        <a:off x="2165" y="1912040"/>
        <a:ext cx="1546875" cy="618750"/>
      </dsp:txXfrm>
    </dsp:sp>
    <dsp:sp modelId="{228C405B-5FFD-4373-8A22-13A7831459AC}">
      <dsp:nvSpPr>
        <dsp:cNvPr id="0" name=""/>
        <dsp:cNvSpPr/>
      </dsp:nvSpPr>
      <dsp:spPr>
        <a:xfrm>
          <a:off x="2245134" y="949215"/>
          <a:ext cx="696093" cy="6960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57C327-50FB-4DA5-88EA-42E15D63050C}">
      <dsp:nvSpPr>
        <dsp:cNvPr id="0" name=""/>
        <dsp:cNvSpPr/>
      </dsp:nvSpPr>
      <dsp:spPr>
        <a:xfrm>
          <a:off x="1819743" y="1912040"/>
          <a:ext cx="1546875" cy="61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>
              <a:latin typeface="Avenir Next LT Pro" panose="020B0504020202020204" pitchFamily="34" charset="0"/>
            </a:rPr>
            <a:t>Diagnostiek</a:t>
          </a:r>
          <a:endParaRPr lang="en-US" sz="1600" kern="1200" dirty="0">
            <a:latin typeface="Avenir Next LT Pro" panose="020B0504020202020204" pitchFamily="34" charset="0"/>
          </a:endParaRPr>
        </a:p>
      </dsp:txBody>
      <dsp:txXfrm>
        <a:off x="1819743" y="1912040"/>
        <a:ext cx="1546875" cy="618750"/>
      </dsp:txXfrm>
    </dsp:sp>
    <dsp:sp modelId="{E3F993AA-7B96-4392-9C51-A8DFD919A080}">
      <dsp:nvSpPr>
        <dsp:cNvPr id="0" name=""/>
        <dsp:cNvSpPr/>
      </dsp:nvSpPr>
      <dsp:spPr>
        <a:xfrm>
          <a:off x="4062712" y="949215"/>
          <a:ext cx="696093" cy="6960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E41051-F13B-4548-89EA-652A3C931C1B}">
      <dsp:nvSpPr>
        <dsp:cNvPr id="0" name=""/>
        <dsp:cNvSpPr/>
      </dsp:nvSpPr>
      <dsp:spPr>
        <a:xfrm>
          <a:off x="3637322" y="1912040"/>
          <a:ext cx="1546875" cy="61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Avenir Next LT Pro" panose="020B0504020202020204" pitchFamily="34" charset="0"/>
            </a:rPr>
            <a:t>Veiligheidsplan</a:t>
          </a:r>
          <a:endParaRPr lang="en-US" sz="1600" kern="1200" dirty="0">
            <a:latin typeface="Avenir Next LT Pro" panose="020B0504020202020204" pitchFamily="34" charset="0"/>
          </a:endParaRPr>
        </a:p>
      </dsp:txBody>
      <dsp:txXfrm>
        <a:off x="3637322" y="1912040"/>
        <a:ext cx="1546875" cy="618750"/>
      </dsp:txXfrm>
    </dsp:sp>
    <dsp:sp modelId="{BC620885-BA43-485F-A5EA-D1ED83331A00}">
      <dsp:nvSpPr>
        <dsp:cNvPr id="0" name=""/>
        <dsp:cNvSpPr/>
      </dsp:nvSpPr>
      <dsp:spPr>
        <a:xfrm>
          <a:off x="427556" y="2917509"/>
          <a:ext cx="696093" cy="6960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DAA4C2-4521-4E23-8CC4-1F8B7565DA5C}">
      <dsp:nvSpPr>
        <dsp:cNvPr id="0" name=""/>
        <dsp:cNvSpPr/>
      </dsp:nvSpPr>
      <dsp:spPr>
        <a:xfrm>
          <a:off x="2165" y="3880334"/>
          <a:ext cx="1546875" cy="61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Avenir Next LT Pro" panose="020B0504020202020204" pitchFamily="34" charset="0"/>
            </a:rPr>
            <a:t>Suïcide-specifieke behandeling</a:t>
          </a:r>
          <a:endParaRPr lang="en-US" sz="1600" kern="1200" dirty="0">
            <a:latin typeface="Avenir Next LT Pro" panose="020B0504020202020204" pitchFamily="34" charset="0"/>
          </a:endParaRPr>
        </a:p>
      </dsp:txBody>
      <dsp:txXfrm>
        <a:off x="2165" y="3880334"/>
        <a:ext cx="1546875" cy="618750"/>
      </dsp:txXfrm>
    </dsp:sp>
    <dsp:sp modelId="{451412F7-85B6-4DEB-B0C0-6B2F38844C7C}">
      <dsp:nvSpPr>
        <dsp:cNvPr id="0" name=""/>
        <dsp:cNvSpPr/>
      </dsp:nvSpPr>
      <dsp:spPr>
        <a:xfrm>
          <a:off x="2245134" y="2917509"/>
          <a:ext cx="696093" cy="6960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482A5A-3A3B-4436-81B7-1FF0C7669BEA}">
      <dsp:nvSpPr>
        <dsp:cNvPr id="0" name=""/>
        <dsp:cNvSpPr/>
      </dsp:nvSpPr>
      <dsp:spPr>
        <a:xfrm>
          <a:off x="1819743" y="3880334"/>
          <a:ext cx="1546875" cy="61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Avenir Next LT Pro" panose="020B0504020202020204" pitchFamily="34" charset="0"/>
            </a:rPr>
            <a:t>Naasten betrekken</a:t>
          </a:r>
          <a:endParaRPr lang="en-US" sz="1600" kern="1200" dirty="0">
            <a:latin typeface="Avenir Next LT Pro" panose="020B0504020202020204" pitchFamily="34" charset="0"/>
          </a:endParaRPr>
        </a:p>
      </dsp:txBody>
      <dsp:txXfrm>
        <a:off x="1819743" y="3880334"/>
        <a:ext cx="1546875" cy="618750"/>
      </dsp:txXfrm>
    </dsp:sp>
    <dsp:sp modelId="{4D375581-430F-4054-9357-E24A954375F7}">
      <dsp:nvSpPr>
        <dsp:cNvPr id="0" name=""/>
        <dsp:cNvSpPr/>
      </dsp:nvSpPr>
      <dsp:spPr>
        <a:xfrm>
          <a:off x="4062712" y="2917509"/>
          <a:ext cx="696093" cy="69609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6E604B-CD9B-47ED-A69E-E861A373F217}">
      <dsp:nvSpPr>
        <dsp:cNvPr id="0" name=""/>
        <dsp:cNvSpPr/>
      </dsp:nvSpPr>
      <dsp:spPr>
        <a:xfrm>
          <a:off x="3637322" y="3880334"/>
          <a:ext cx="1546875" cy="618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Avenir Next LT Pro" panose="020B0504020202020204" pitchFamily="34" charset="0"/>
            </a:rPr>
            <a:t>Continuïteit</a:t>
          </a:r>
          <a:r>
            <a:rPr lang="en-US" sz="1600" kern="1200" dirty="0">
              <a:latin typeface="Avenir Next LT Pro" panose="020B0504020202020204" pitchFamily="34" charset="0"/>
            </a:rPr>
            <a:t> van </a:t>
          </a:r>
          <a:r>
            <a:rPr lang="en-US" sz="1600" kern="1200" dirty="0" err="1">
              <a:latin typeface="Avenir Next LT Pro" panose="020B0504020202020204" pitchFamily="34" charset="0"/>
            </a:rPr>
            <a:t>zorg</a:t>
          </a:r>
          <a:endParaRPr lang="en-US" sz="1600" kern="1200" dirty="0">
            <a:latin typeface="Avenir Next LT Pro" panose="020B0504020202020204" pitchFamily="34" charset="0"/>
          </a:endParaRPr>
        </a:p>
      </dsp:txBody>
      <dsp:txXfrm>
        <a:off x="3637322" y="3880334"/>
        <a:ext cx="1546875" cy="6187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D19607-F654-405D-A3ED-24EE2CD93214}">
      <dsp:nvSpPr>
        <dsp:cNvPr id="0" name=""/>
        <dsp:cNvSpPr/>
      </dsp:nvSpPr>
      <dsp:spPr>
        <a:xfrm>
          <a:off x="640070" y="336370"/>
          <a:ext cx="4170976" cy="120271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57" tIns="49530" rIns="49530" bIns="4953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1" kern="1200" dirty="0">
              <a:latin typeface="Avenir Next LT Pro" panose="020B0504020202020204" pitchFamily="34" charset="0"/>
            </a:rPr>
            <a:t>Training en kennis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l-NL" sz="1300" i="1" kern="1200" dirty="0">
              <a:latin typeface="Avenir Next LT Pro" panose="020B0504020202020204" pitchFamily="34" charset="0"/>
            </a:rPr>
            <a:t>“Ooit een voorlichting/workshop gehad en een e-</a:t>
          </a:r>
          <a:r>
            <a:rPr lang="nl-NL" sz="1300" i="1" kern="1200" dirty="0" err="1">
              <a:latin typeface="Avenir Next LT Pro" panose="020B0504020202020204" pitchFamily="34" charset="0"/>
            </a:rPr>
            <a:t>learning</a:t>
          </a:r>
          <a:r>
            <a:rPr lang="nl-NL" sz="1300" i="1" kern="1200" dirty="0">
              <a:latin typeface="Avenir Next LT Pro" panose="020B0504020202020204" pitchFamily="34" charset="0"/>
            </a:rPr>
            <a:t> alleen zou zelf behoefte hebben aan bijvoorbeeld een booster met ook recente updates”</a:t>
          </a:r>
          <a:endParaRPr lang="nl-NL" sz="1300" kern="1200" dirty="0">
            <a:latin typeface="Avenir Next LT Pro" panose="020B0504020202020204" pitchFamily="34" charset="0"/>
          </a:endParaRPr>
        </a:p>
      </dsp:txBody>
      <dsp:txXfrm>
        <a:off x="640070" y="336370"/>
        <a:ext cx="4170976" cy="1202714"/>
      </dsp:txXfrm>
    </dsp:sp>
    <dsp:sp modelId="{803A50D5-7C02-49D9-9BB2-E604ACF0BD07}">
      <dsp:nvSpPr>
        <dsp:cNvPr id="0" name=""/>
        <dsp:cNvSpPr/>
      </dsp:nvSpPr>
      <dsp:spPr>
        <a:xfrm>
          <a:off x="466280" y="97738"/>
          <a:ext cx="912401" cy="1368601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4917C37-6709-4C55-8DC0-9B335C20A767}">
      <dsp:nvSpPr>
        <dsp:cNvPr id="0" name=""/>
        <dsp:cNvSpPr/>
      </dsp:nvSpPr>
      <dsp:spPr>
        <a:xfrm>
          <a:off x="5205755" y="260833"/>
          <a:ext cx="4170976" cy="130343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57" tIns="49530" rIns="49530" bIns="4953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1" kern="1200" dirty="0">
              <a:latin typeface="Avenir Next LT Pro" panose="020B0504020202020204" pitchFamily="34" charset="0"/>
            </a:rPr>
            <a:t>Ervaring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l-NL" sz="1300" i="1" kern="1200" dirty="0">
              <a:latin typeface="Avenir Next LT Pro" panose="020B0504020202020204" pitchFamily="34" charset="0"/>
            </a:rPr>
            <a:t>“Ik kom het wel tegen en heb de scholing gevolgd maar heb er nog onvoldoende ervaring mee in de praktijk om te kunnen zeggen dat ik me bekwaam voel.”</a:t>
          </a:r>
          <a:endParaRPr lang="nl-NL" sz="1300" kern="1200" dirty="0">
            <a:latin typeface="Avenir Next LT Pro" panose="020B0504020202020204" pitchFamily="34" charset="0"/>
          </a:endParaRPr>
        </a:p>
      </dsp:txBody>
      <dsp:txXfrm>
        <a:off x="5205755" y="260833"/>
        <a:ext cx="4170976" cy="1303430"/>
      </dsp:txXfrm>
    </dsp:sp>
    <dsp:sp modelId="{9853B36E-D90C-4D27-970B-083FA25AD929}">
      <dsp:nvSpPr>
        <dsp:cNvPr id="0" name=""/>
        <dsp:cNvSpPr/>
      </dsp:nvSpPr>
      <dsp:spPr>
        <a:xfrm>
          <a:off x="5031965" y="72559"/>
          <a:ext cx="912401" cy="1368601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0392D6F-CE30-4ED0-A9EB-47B2EAEFFAEE}">
      <dsp:nvSpPr>
        <dsp:cNvPr id="0" name=""/>
        <dsp:cNvSpPr/>
      </dsp:nvSpPr>
      <dsp:spPr>
        <a:xfrm>
          <a:off x="640070" y="1815419"/>
          <a:ext cx="4170976" cy="147600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57" tIns="49530" rIns="49530" bIns="4953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1" kern="1200" dirty="0">
              <a:latin typeface="Avenir Next LT Pro" panose="020B0504020202020204" pitchFamily="34" charset="0"/>
            </a:rPr>
            <a:t>Communicatie en samenwerking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l-NL" sz="1300" b="0" i="1" u="none" kern="1200" dirty="0">
              <a:latin typeface="Avenir Next LT Pro" panose="020B0504020202020204" pitchFamily="34" charset="0"/>
            </a:rPr>
            <a:t>“Ik […] vind het vaak nog wel prettig om mijn bevindingen met een collega te bespreken, omdat ik het nog wel moeilijk kan vinden om een goede inschatting te doen.</a:t>
          </a:r>
          <a:r>
            <a:rPr lang="nl-NL" sz="1300" i="1" kern="1200" dirty="0">
              <a:latin typeface="Avenir Next LT Pro" panose="020B0504020202020204" pitchFamily="34" charset="0"/>
            </a:rPr>
            <a:t> “</a:t>
          </a:r>
        </a:p>
      </dsp:txBody>
      <dsp:txXfrm>
        <a:off x="640070" y="1815419"/>
        <a:ext cx="4170976" cy="1476004"/>
      </dsp:txXfrm>
    </dsp:sp>
    <dsp:sp modelId="{E49F6E0A-EECB-49A6-B09B-441F056378F3}">
      <dsp:nvSpPr>
        <dsp:cNvPr id="0" name=""/>
        <dsp:cNvSpPr/>
      </dsp:nvSpPr>
      <dsp:spPr>
        <a:xfrm>
          <a:off x="466280" y="1713433"/>
          <a:ext cx="912401" cy="1368601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41FE935-94EB-48F8-B2BD-35D8BBAB8A1A}">
      <dsp:nvSpPr>
        <dsp:cNvPr id="0" name=""/>
        <dsp:cNvSpPr/>
      </dsp:nvSpPr>
      <dsp:spPr>
        <a:xfrm>
          <a:off x="5205755" y="1944850"/>
          <a:ext cx="4170976" cy="130343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57" tIns="49530" rIns="49530" bIns="4953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1" kern="1200" dirty="0">
              <a:latin typeface="Avenir Next LT Pro" panose="020B0504020202020204" pitchFamily="34" charset="0"/>
            </a:rPr>
            <a:t>Leren en reflecteren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l-NL" sz="1300" i="1" kern="1200" dirty="0">
              <a:latin typeface="Avenir Next LT Pro" panose="020B0504020202020204" pitchFamily="34" charset="0"/>
            </a:rPr>
            <a:t>“Ik ervaar een leer cultuur in de officiële  nabespreking, maar een evaluatie in het team en met elkaar terug kijken zou ik een meerwaarde vinden.”</a:t>
          </a:r>
          <a:endParaRPr lang="nl-NL" sz="1300" kern="1200" dirty="0">
            <a:latin typeface="Avenir Next LT Pro" panose="020B0504020202020204" pitchFamily="34" charset="0"/>
          </a:endParaRPr>
        </a:p>
      </dsp:txBody>
      <dsp:txXfrm>
        <a:off x="5205755" y="1944850"/>
        <a:ext cx="4170976" cy="1303430"/>
      </dsp:txXfrm>
    </dsp:sp>
    <dsp:sp modelId="{2E75E4A1-FC59-4971-894E-9DF415AE089B}">
      <dsp:nvSpPr>
        <dsp:cNvPr id="0" name=""/>
        <dsp:cNvSpPr/>
      </dsp:nvSpPr>
      <dsp:spPr>
        <a:xfrm>
          <a:off x="5031965" y="1756577"/>
          <a:ext cx="912401" cy="1368601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937CAEA-DB0F-4B01-8F21-8BBBD4E7A8D9}">
      <dsp:nvSpPr>
        <dsp:cNvPr id="0" name=""/>
        <dsp:cNvSpPr/>
      </dsp:nvSpPr>
      <dsp:spPr>
        <a:xfrm>
          <a:off x="640070" y="3628867"/>
          <a:ext cx="4170976" cy="130343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57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1" kern="1200" dirty="0">
              <a:latin typeface="Avenir Next LT Pro" panose="020B0504020202020204" pitchFamily="34" charset="0"/>
            </a:rPr>
            <a:t>Team samenstelling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l-NL" sz="1300" i="1" kern="1200" dirty="0">
              <a:latin typeface="Avenir Next LT Pro" panose="020B0504020202020204" pitchFamily="34" charset="0"/>
            </a:rPr>
            <a:t>“Werken met veel ZZP-</a:t>
          </a:r>
          <a:r>
            <a:rPr lang="nl-NL" sz="1300" i="1" kern="1200" dirty="0" err="1">
              <a:latin typeface="Avenir Next LT Pro" panose="020B0504020202020204" pitchFamily="34" charset="0"/>
            </a:rPr>
            <a:t>ers</a:t>
          </a:r>
          <a:r>
            <a:rPr lang="nl-NL" sz="1300" i="1" kern="1200" dirty="0">
              <a:latin typeface="Avenir Next LT Pro" panose="020B0504020202020204" pitchFamily="34" charset="0"/>
            </a:rPr>
            <a:t> of gedetacheerde collega's. Soms weinig kennis van doelgroep of manier van werken op een HIC bij externen.”</a:t>
          </a:r>
          <a:endParaRPr lang="nl-NL" sz="1300" kern="1200" dirty="0">
            <a:latin typeface="Avenir Next LT Pro" panose="020B05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nl-NL" sz="1300" kern="1200" dirty="0">
            <a:latin typeface="Avenir Next LT Pro" panose="020B0504020202020204" pitchFamily="34" charset="0"/>
          </a:endParaRPr>
        </a:p>
      </dsp:txBody>
      <dsp:txXfrm>
        <a:off x="640070" y="3628867"/>
        <a:ext cx="4170976" cy="1303430"/>
      </dsp:txXfrm>
    </dsp:sp>
    <dsp:sp modelId="{3777CCAF-6F97-4B36-B325-34E61B084C5F}">
      <dsp:nvSpPr>
        <dsp:cNvPr id="0" name=""/>
        <dsp:cNvSpPr/>
      </dsp:nvSpPr>
      <dsp:spPr>
        <a:xfrm>
          <a:off x="466280" y="3440594"/>
          <a:ext cx="912401" cy="1368601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6BE2B7D-D0A7-4738-8570-CA261F9D1C78}">
      <dsp:nvSpPr>
        <dsp:cNvPr id="0" name=""/>
        <dsp:cNvSpPr/>
      </dsp:nvSpPr>
      <dsp:spPr>
        <a:xfrm>
          <a:off x="5205755" y="3628867"/>
          <a:ext cx="4170976" cy="130343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2857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b="1" kern="1200" dirty="0">
              <a:latin typeface="Avenir Next LT Pro" panose="020B0504020202020204" pitchFamily="34" charset="0"/>
            </a:rPr>
            <a:t>De rol van management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l-NL" sz="1300" i="1" kern="1200" dirty="0">
              <a:latin typeface="Avenir Next LT Pro" panose="020B0504020202020204" pitchFamily="34" charset="0"/>
            </a:rPr>
            <a:t>“De deur van manager en leidinggevende staan altijd open en zij stralen vertrouwen uit open en eerlijk te zijn.”</a:t>
          </a:r>
          <a:endParaRPr lang="nl-NL" sz="1300" kern="1200" dirty="0">
            <a:latin typeface="Avenir Next LT Pro" panose="020B05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nl-NL" sz="1300" i="1" kern="1200" dirty="0">
            <a:latin typeface="Avenir Next LT Pro" panose="020B05040202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nl-NL" sz="1300" kern="1200" dirty="0">
            <a:latin typeface="Avenir Next LT Pro" panose="020B0504020202020204" pitchFamily="34" charset="0"/>
          </a:endParaRPr>
        </a:p>
      </dsp:txBody>
      <dsp:txXfrm>
        <a:off x="5205755" y="3628867"/>
        <a:ext cx="4170976" cy="1303430"/>
      </dsp:txXfrm>
    </dsp:sp>
    <dsp:sp modelId="{DCC72976-1584-418D-8D05-EF4EE793CDD5}">
      <dsp:nvSpPr>
        <dsp:cNvPr id="0" name=""/>
        <dsp:cNvSpPr/>
      </dsp:nvSpPr>
      <dsp:spPr>
        <a:xfrm>
          <a:off x="5031965" y="3440594"/>
          <a:ext cx="912401" cy="1368601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9B1DD6-1B30-436D-A659-879C0BA304C6}">
      <dsp:nvSpPr>
        <dsp:cNvPr id="0" name=""/>
        <dsp:cNvSpPr/>
      </dsp:nvSpPr>
      <dsp:spPr>
        <a:xfrm>
          <a:off x="0" y="208816"/>
          <a:ext cx="9286051" cy="535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701" tIns="208280" rIns="2880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l-NL" sz="1600" kern="1200" dirty="0"/>
            <a:t>Verandering wordt niet geïmplementeerd door een projectteam maar door de lijnorganisatie.</a:t>
          </a:r>
        </a:p>
      </dsp:txBody>
      <dsp:txXfrm>
        <a:off x="0" y="208816"/>
        <a:ext cx="9286051" cy="535500"/>
      </dsp:txXfrm>
    </dsp:sp>
    <dsp:sp modelId="{4D444A31-BCD4-4000-BA20-B4CDA733AF01}">
      <dsp:nvSpPr>
        <dsp:cNvPr id="0" name=""/>
        <dsp:cNvSpPr/>
      </dsp:nvSpPr>
      <dsp:spPr>
        <a:xfrm>
          <a:off x="464302" y="61216"/>
          <a:ext cx="6500235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5693" tIns="0" rIns="2456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Zorg voor lokaal eigenaarschap</a:t>
          </a:r>
        </a:p>
      </dsp:txBody>
      <dsp:txXfrm>
        <a:off x="478712" y="75626"/>
        <a:ext cx="6471415" cy="266380"/>
      </dsp:txXfrm>
    </dsp:sp>
    <dsp:sp modelId="{D6CBA659-1363-45DC-8C03-EE559D9B5DFC}">
      <dsp:nvSpPr>
        <dsp:cNvPr id="0" name=""/>
        <dsp:cNvSpPr/>
      </dsp:nvSpPr>
      <dsp:spPr>
        <a:xfrm>
          <a:off x="0" y="945916"/>
          <a:ext cx="9286051" cy="535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701" tIns="208280" rIns="72070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l-NL" sz="1600" kern="1200" dirty="0"/>
            <a:t>Zonder zichtbaar leiderschap verdwijnt implementatie tussen andere prioriteiten.</a:t>
          </a:r>
        </a:p>
      </dsp:txBody>
      <dsp:txXfrm>
        <a:off x="0" y="945916"/>
        <a:ext cx="9286051" cy="535500"/>
      </dsp:txXfrm>
    </dsp:sp>
    <dsp:sp modelId="{DE13BA85-2AAB-44E5-9356-335955423F06}">
      <dsp:nvSpPr>
        <dsp:cNvPr id="0" name=""/>
        <dsp:cNvSpPr/>
      </dsp:nvSpPr>
      <dsp:spPr>
        <a:xfrm>
          <a:off x="464302" y="798316"/>
          <a:ext cx="6500235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5693" tIns="0" rIns="2456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Investeer in leiderschap en </a:t>
          </a:r>
          <a:r>
            <a:rPr lang="nl-NL" sz="1600" kern="1200" dirty="0" err="1"/>
            <a:t>governance</a:t>
          </a:r>
          <a:endParaRPr lang="nl-NL" sz="1600" kern="1200" dirty="0"/>
        </a:p>
      </dsp:txBody>
      <dsp:txXfrm>
        <a:off x="478712" y="812726"/>
        <a:ext cx="6471415" cy="266380"/>
      </dsp:txXfrm>
    </dsp:sp>
    <dsp:sp modelId="{E159B58A-AA53-49CB-8D47-0C800CCE27F4}">
      <dsp:nvSpPr>
        <dsp:cNvPr id="0" name=""/>
        <dsp:cNvSpPr/>
      </dsp:nvSpPr>
      <dsp:spPr>
        <a:xfrm>
          <a:off x="0" y="1683016"/>
          <a:ext cx="9286051" cy="535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701" tIns="208280" rIns="72070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l-NL" sz="1600" kern="1200"/>
            <a:t>Adoptie ontstaat wanneer professionals het direct kunnen toepassen.</a:t>
          </a:r>
          <a:endParaRPr lang="nl-NL" sz="1600" kern="1200" dirty="0"/>
        </a:p>
      </dsp:txBody>
      <dsp:txXfrm>
        <a:off x="0" y="1683016"/>
        <a:ext cx="9286051" cy="535500"/>
      </dsp:txXfrm>
    </dsp:sp>
    <dsp:sp modelId="{2FA521CF-FEE9-49DF-A2DF-6C6E8D82F558}">
      <dsp:nvSpPr>
        <dsp:cNvPr id="0" name=""/>
        <dsp:cNvSpPr/>
      </dsp:nvSpPr>
      <dsp:spPr>
        <a:xfrm>
          <a:off x="464302" y="1535416"/>
          <a:ext cx="6500235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5693" tIns="0" rIns="2456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Maak implementatie praktisch en passend</a:t>
          </a:r>
        </a:p>
      </dsp:txBody>
      <dsp:txXfrm>
        <a:off x="478712" y="1549826"/>
        <a:ext cx="6471415" cy="266380"/>
      </dsp:txXfrm>
    </dsp:sp>
    <dsp:sp modelId="{DB81DBD5-F25F-4C7C-B49D-325EDDEB0BA5}">
      <dsp:nvSpPr>
        <dsp:cNvPr id="0" name=""/>
        <dsp:cNvSpPr/>
      </dsp:nvSpPr>
      <dsp:spPr>
        <a:xfrm>
          <a:off x="0" y="2420116"/>
          <a:ext cx="9286051" cy="535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701" tIns="208280" rIns="72070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l-NL" sz="1600" kern="1200"/>
            <a:t>Wat zichtbaar wordt, wordt bespreekbaar; wat bespreekbaar wordt, verbetert.</a:t>
          </a:r>
          <a:endParaRPr lang="nl-NL" sz="1600" kern="1200" dirty="0"/>
        </a:p>
      </dsp:txBody>
      <dsp:txXfrm>
        <a:off x="0" y="2420116"/>
        <a:ext cx="9286051" cy="535500"/>
      </dsp:txXfrm>
    </dsp:sp>
    <dsp:sp modelId="{D4682C52-42B1-4AAA-A4C7-5A28799EB428}">
      <dsp:nvSpPr>
        <dsp:cNvPr id="0" name=""/>
        <dsp:cNvSpPr/>
      </dsp:nvSpPr>
      <dsp:spPr>
        <a:xfrm>
          <a:off x="464302" y="2272516"/>
          <a:ext cx="6500235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5693" tIns="0" rIns="2456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Organiseer leren en feedback</a:t>
          </a:r>
        </a:p>
      </dsp:txBody>
      <dsp:txXfrm>
        <a:off x="478712" y="2286926"/>
        <a:ext cx="6471415" cy="266380"/>
      </dsp:txXfrm>
    </dsp:sp>
    <dsp:sp modelId="{89F89744-2C5D-4E6D-8F21-55A37F113740}">
      <dsp:nvSpPr>
        <dsp:cNvPr id="0" name=""/>
        <dsp:cNvSpPr/>
      </dsp:nvSpPr>
      <dsp:spPr>
        <a:xfrm>
          <a:off x="0" y="3157216"/>
          <a:ext cx="9286051" cy="535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701" tIns="208280" rIns="72070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l-NL" sz="1600" kern="1200"/>
            <a:t>Enthousiasme kan randvoorwaarden niet compenseren.</a:t>
          </a:r>
          <a:endParaRPr lang="nl-NL" sz="1600" kern="1200" dirty="0"/>
        </a:p>
      </dsp:txBody>
      <dsp:txXfrm>
        <a:off x="0" y="3157216"/>
        <a:ext cx="9286051" cy="535500"/>
      </dsp:txXfrm>
    </dsp:sp>
    <dsp:sp modelId="{5563878D-5A1C-4D22-9B5F-8C15C138B3D0}">
      <dsp:nvSpPr>
        <dsp:cNvPr id="0" name=""/>
        <dsp:cNvSpPr/>
      </dsp:nvSpPr>
      <dsp:spPr>
        <a:xfrm>
          <a:off x="464302" y="3009616"/>
          <a:ext cx="6500235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5693" tIns="0" rIns="2456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Creëer structurele randvoorwaarden</a:t>
          </a:r>
        </a:p>
      </dsp:txBody>
      <dsp:txXfrm>
        <a:off x="478712" y="3024026"/>
        <a:ext cx="6471415" cy="266380"/>
      </dsp:txXfrm>
    </dsp:sp>
    <dsp:sp modelId="{0395B16B-4C30-42D8-9E60-A244374D8195}">
      <dsp:nvSpPr>
        <dsp:cNvPr id="0" name=""/>
        <dsp:cNvSpPr/>
      </dsp:nvSpPr>
      <dsp:spPr>
        <a:xfrm>
          <a:off x="0" y="3894316"/>
          <a:ext cx="9286051" cy="535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0701" tIns="208280" rIns="720701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nl-NL" sz="1600" kern="1200"/>
            <a:t>Implementatie is geen project maar een organisatieontwikkeling.</a:t>
          </a:r>
          <a:endParaRPr lang="nl-NL" sz="1600" kern="1200" dirty="0"/>
        </a:p>
      </dsp:txBody>
      <dsp:txXfrm>
        <a:off x="0" y="3894316"/>
        <a:ext cx="9286051" cy="535500"/>
      </dsp:txXfrm>
    </dsp:sp>
    <dsp:sp modelId="{055AF0FC-BF57-4538-862C-794FF7482775}">
      <dsp:nvSpPr>
        <dsp:cNvPr id="0" name=""/>
        <dsp:cNvSpPr/>
      </dsp:nvSpPr>
      <dsp:spPr>
        <a:xfrm>
          <a:off x="464302" y="3746716"/>
          <a:ext cx="6500235" cy="29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5693" tIns="0" rIns="2456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Denk langer dan het project</a:t>
          </a:r>
        </a:p>
      </dsp:txBody>
      <dsp:txXfrm>
        <a:off x="478712" y="3761126"/>
        <a:ext cx="6471415" cy="266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9DFF04-DEF7-4B5C-B5B6-0C1ABCC4D1A2}" type="datetimeFigureOut">
              <a:rPr lang="nl-NL" smtClean="0"/>
              <a:pPr/>
              <a:t>9-9-2026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AD638-0EF5-4401-8AFA-F13DF200DB6D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9857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D41529-194A-41AE-A2D7-45D21710A874}" type="datetimeFigureOut">
              <a:rPr lang="nl-NL" smtClean="0"/>
              <a:pPr/>
              <a:t>9-9-2026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2F1AB-2AFC-4D33-B6AE-D36A65927C71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7903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6136" y="1509819"/>
            <a:ext cx="10058400" cy="1605339"/>
          </a:xfrm>
        </p:spPr>
        <p:txBody>
          <a:bodyPr anchor="b"/>
          <a:lstStyle>
            <a:lvl1pPr algn="ctr">
              <a:defRPr sz="4500" b="1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98345"/>
            <a:ext cx="9144000" cy="54375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23 mei 2017</a:t>
            </a:r>
          </a:p>
        </p:txBody>
      </p:sp>
    </p:spTree>
    <p:extLst>
      <p:ext uri="{BB962C8B-B14F-4D97-AF65-F5344CB8AC3E}">
        <p14:creationId xmlns:p14="http://schemas.microsoft.com/office/powerpoint/2010/main" val="595969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1401"/>
            <a:ext cx="10515600" cy="650014"/>
          </a:xfrm>
        </p:spPr>
        <p:txBody>
          <a:bodyPr/>
          <a:lstStyle>
            <a:lvl1pPr>
              <a:defRPr b="1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83"/>
            <a:ext cx="10515600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23 mei 2017</a:t>
            </a:r>
          </a:p>
        </p:txBody>
      </p:sp>
    </p:spTree>
    <p:extLst>
      <p:ext uri="{BB962C8B-B14F-4D97-AF65-F5344CB8AC3E}">
        <p14:creationId xmlns:p14="http://schemas.microsoft.com/office/powerpoint/2010/main" val="2100376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 b="1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23 mei 2017</a:t>
            </a:r>
          </a:p>
        </p:txBody>
      </p:sp>
    </p:spTree>
    <p:extLst>
      <p:ext uri="{BB962C8B-B14F-4D97-AF65-F5344CB8AC3E}">
        <p14:creationId xmlns:p14="http://schemas.microsoft.com/office/powerpoint/2010/main" val="3758295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23 mei 2017</a:t>
            </a:r>
          </a:p>
        </p:txBody>
      </p:sp>
    </p:spTree>
    <p:extLst>
      <p:ext uri="{BB962C8B-B14F-4D97-AF65-F5344CB8AC3E}">
        <p14:creationId xmlns:p14="http://schemas.microsoft.com/office/powerpoint/2010/main" val="1921220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23 mei 2017</a:t>
            </a:r>
          </a:p>
        </p:txBody>
      </p:sp>
    </p:spTree>
    <p:extLst>
      <p:ext uri="{BB962C8B-B14F-4D97-AF65-F5344CB8AC3E}">
        <p14:creationId xmlns:p14="http://schemas.microsoft.com/office/powerpoint/2010/main" val="317138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4904"/>
            <a:ext cx="10515600" cy="743004"/>
          </a:xfrm>
        </p:spPr>
        <p:txBody>
          <a:bodyPr/>
          <a:lstStyle>
            <a:lvl1pPr>
              <a:defRPr b="1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23 mei 2017</a:t>
            </a:r>
          </a:p>
        </p:txBody>
      </p:sp>
    </p:spTree>
    <p:extLst>
      <p:ext uri="{BB962C8B-B14F-4D97-AF65-F5344CB8AC3E}">
        <p14:creationId xmlns:p14="http://schemas.microsoft.com/office/powerpoint/2010/main" val="387187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23 mei 2017</a:t>
            </a:r>
          </a:p>
        </p:txBody>
      </p:sp>
    </p:spTree>
    <p:extLst>
      <p:ext uri="{BB962C8B-B14F-4D97-AF65-F5344CB8AC3E}">
        <p14:creationId xmlns:p14="http://schemas.microsoft.com/office/powerpoint/2010/main" val="2914840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23 mei 2017</a:t>
            </a:r>
          </a:p>
        </p:txBody>
      </p:sp>
    </p:spTree>
    <p:extLst>
      <p:ext uri="{BB962C8B-B14F-4D97-AF65-F5344CB8AC3E}">
        <p14:creationId xmlns:p14="http://schemas.microsoft.com/office/powerpoint/2010/main" val="3701699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23 mei 2017</a:t>
            </a:r>
          </a:p>
        </p:txBody>
      </p:sp>
    </p:spTree>
    <p:extLst>
      <p:ext uri="{BB962C8B-B14F-4D97-AF65-F5344CB8AC3E}">
        <p14:creationId xmlns:p14="http://schemas.microsoft.com/office/powerpoint/2010/main" val="3388193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23 mei 2017</a:t>
            </a:r>
          </a:p>
        </p:txBody>
      </p:sp>
    </p:spTree>
    <p:extLst>
      <p:ext uri="{BB962C8B-B14F-4D97-AF65-F5344CB8AC3E}">
        <p14:creationId xmlns:p14="http://schemas.microsoft.com/office/powerpoint/2010/main" val="3077688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23 mei 2017</a:t>
            </a:r>
          </a:p>
        </p:txBody>
      </p:sp>
    </p:spTree>
    <p:extLst>
      <p:ext uri="{BB962C8B-B14F-4D97-AF65-F5344CB8AC3E}">
        <p14:creationId xmlns:p14="http://schemas.microsoft.com/office/powerpoint/2010/main" val="3250795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nl-NL" smtClean="0"/>
              <a:pPr algn="r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2495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7">
            <a:extLst>
              <a:ext uri="{FF2B5EF4-FFF2-40B4-BE49-F238E27FC236}">
                <a16:creationId xmlns:a16="http://schemas.microsoft.com/office/drawing/2014/main" id="{E69224FF-C3CF-4CCE-8723-29740CEA8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6" y="5526088"/>
            <a:ext cx="2498725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77498" y="1666876"/>
            <a:ext cx="4891783" cy="1561161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77497" y="3320111"/>
            <a:ext cx="4414435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34" name="Tijdelijke aanduiding voor afbeelding 33"/>
          <p:cNvSpPr>
            <a:spLocks noGrp="1"/>
          </p:cNvSpPr>
          <p:nvPr>
            <p:ph type="pic" sz="quarter" idx="14"/>
          </p:nvPr>
        </p:nvSpPr>
        <p:spPr>
          <a:xfrm>
            <a:off x="6188365" y="657227"/>
            <a:ext cx="5403561" cy="5509271"/>
          </a:xfrm>
          <a:prstGeom prst="roundRect">
            <a:avLst>
              <a:gd name="adj" fmla="val 9174"/>
            </a:avLst>
          </a:prstGeom>
          <a:ln>
            <a:noFill/>
          </a:ln>
        </p:spPr>
        <p:txBody>
          <a:bodyPr rtlCol="0">
            <a:normAutofit/>
          </a:bodyPr>
          <a:lstStyle/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38" name="Tijdelijke aanduiding voor tekst 37"/>
          <p:cNvSpPr>
            <a:spLocks noGrp="1"/>
          </p:cNvSpPr>
          <p:nvPr>
            <p:ph type="body" sz="quarter" idx="15"/>
          </p:nvPr>
        </p:nvSpPr>
        <p:spPr>
          <a:xfrm>
            <a:off x="769943" y="657225"/>
            <a:ext cx="4899337" cy="4587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2393F1C0-6D68-4E12-8877-707C299498C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82D52-5218-417B-AA65-FA3D84096F88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608EA04E-F882-484A-BF7D-DAECA4C893C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52A88415-C326-47B7-9476-A3540963777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81922-7D48-4E90-A52B-91A5188025C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FA010D3D-F383-4DAF-A469-131812AB7C7F}"/>
              </a:ext>
            </a:extLst>
          </p:cNvPr>
          <p:cNvSpPr/>
          <p:nvPr userDrawn="1"/>
        </p:nvSpPr>
        <p:spPr>
          <a:xfrm>
            <a:off x="11591925" y="6356352"/>
            <a:ext cx="450259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2345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ed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1" y="4105471"/>
            <a:ext cx="10515600" cy="108883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1" y="5221290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jdelijke aanduiding voor afbeelding 33"/>
          <p:cNvSpPr>
            <a:spLocks noGrp="1"/>
          </p:cNvSpPr>
          <p:nvPr>
            <p:ph type="pic" sz="quarter" idx="14"/>
          </p:nvPr>
        </p:nvSpPr>
        <p:spPr>
          <a:xfrm>
            <a:off x="831851" y="657226"/>
            <a:ext cx="10515600" cy="3149664"/>
          </a:xfrm>
          <a:prstGeom prst="roundRect">
            <a:avLst>
              <a:gd name="adj" fmla="val 9174"/>
            </a:avLst>
          </a:prstGeom>
          <a:ln>
            <a:noFill/>
          </a:ln>
        </p:spPr>
        <p:txBody>
          <a:bodyPr rtlCol="0">
            <a:normAutofit/>
          </a:bodyPr>
          <a:lstStyle/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E4CF1203-AD36-4CED-AEF9-1D01BC50139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87837-9DE8-4C2F-B8FF-56B450768CB9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3698B360-B592-461C-948C-11B4D97E600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70B04E99-4169-4C91-A459-2506808EDF5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3C36E-AFD5-4B25-82B8-A74C91052FC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1268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met tekst of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6A800FE-F365-41E2-AFCA-3EB314BE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BADC5-8151-47BA-8D84-859CF6989D31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E50B0E5-19FC-49B0-969C-31E1CDC59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069C9C0-53C1-4E60-84C8-351129E84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64EAF-4E52-47BD-842D-8A3CB88534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86770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vullende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33">
            <a:extLst>
              <a:ext uri="{FF2B5EF4-FFF2-40B4-BE49-F238E27FC236}">
                <a16:creationId xmlns:a16="http://schemas.microsoft.com/office/drawing/2014/main" id="{C683D810-8BE7-4A63-B4AF-9FDE961E8C9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ln>
            <a:noFill/>
          </a:ln>
        </p:spPr>
        <p:txBody>
          <a:bodyPr rtlCol="0">
            <a:normAutofit/>
          </a:bodyPr>
          <a:lstStyle/>
          <a:p>
            <a:pPr lvl="0"/>
            <a:r>
              <a:rPr lang="nl-NL" noProof="0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41322377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vulle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06547CE-805E-469C-9115-70E8A66E5DC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29715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en ronde hoe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33"/>
          <p:cNvSpPr>
            <a:spLocks noGrp="1"/>
          </p:cNvSpPr>
          <p:nvPr>
            <p:ph type="pic" sz="quarter" idx="14"/>
          </p:nvPr>
        </p:nvSpPr>
        <p:spPr>
          <a:xfrm>
            <a:off x="624691" y="657227"/>
            <a:ext cx="10967236" cy="5509271"/>
          </a:xfrm>
          <a:prstGeom prst="roundRect">
            <a:avLst>
              <a:gd name="adj" fmla="val 9174"/>
            </a:avLst>
          </a:prstGeom>
          <a:ln>
            <a:noFill/>
          </a:ln>
        </p:spPr>
        <p:txBody>
          <a:bodyPr rtlCol="0">
            <a:normAutofit/>
          </a:bodyPr>
          <a:lstStyle/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3" name="Tijdelijke aanduiding voor datum 3">
            <a:extLst>
              <a:ext uri="{FF2B5EF4-FFF2-40B4-BE49-F238E27FC236}">
                <a16:creationId xmlns:a16="http://schemas.microsoft.com/office/drawing/2014/main" id="{C3A8D683-592E-4711-B370-343607862FE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6A8F0-379F-4BB9-A99A-F59B29624E40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4" name="Tijdelijke aanduiding voor voettekst 4">
            <a:extLst>
              <a:ext uri="{FF2B5EF4-FFF2-40B4-BE49-F238E27FC236}">
                <a16:creationId xmlns:a16="http://schemas.microsoft.com/office/drawing/2014/main" id="{E3A01C68-0A23-4658-A075-6A4A1AAF729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>
            <a:extLst>
              <a:ext uri="{FF2B5EF4-FFF2-40B4-BE49-F238E27FC236}">
                <a16:creationId xmlns:a16="http://schemas.microsoft.com/office/drawing/2014/main" id="{9D06CBEF-A952-4A4F-8764-9A2D2516AE1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494DF-B67D-44E1-8BBF-DA1F51E298E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0674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bject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53613" y="1825627"/>
            <a:ext cx="4279025" cy="41179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1253613" y="676277"/>
            <a:ext cx="4279025" cy="101441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22" name="Tijdelijke aanduiding voor afbeelding 33"/>
          <p:cNvSpPr>
            <a:spLocks noGrp="1"/>
          </p:cNvSpPr>
          <p:nvPr>
            <p:ph type="pic" sz="quarter" idx="14"/>
          </p:nvPr>
        </p:nvSpPr>
        <p:spPr>
          <a:xfrm>
            <a:off x="6188365" y="657227"/>
            <a:ext cx="5403561" cy="5509271"/>
          </a:xfrm>
          <a:prstGeom prst="roundRect">
            <a:avLst>
              <a:gd name="adj" fmla="val 9174"/>
            </a:avLst>
          </a:prstGeom>
          <a:ln>
            <a:noFill/>
          </a:ln>
        </p:spPr>
        <p:txBody>
          <a:bodyPr rtlCol="0">
            <a:normAutofit/>
          </a:bodyPr>
          <a:lstStyle/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0EB15390-DE50-41B5-BDA6-5C66CA653DF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F8486-6145-4AED-B5A8-645E0D673716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3A234726-0C0B-4B5E-AEB6-505A64BEF3F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66CBFB83-4740-4874-AEDA-8B113FAC6D4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52346-4D05-4678-A537-96475F24A1A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9041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bject met groen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CC77156C-8440-44C8-9EE5-CE0A97B6720B}"/>
              </a:ext>
            </a:extLst>
          </p:cNvPr>
          <p:cNvSpPr/>
          <p:nvPr/>
        </p:nvSpPr>
        <p:spPr>
          <a:xfrm>
            <a:off x="7629525" y="676277"/>
            <a:ext cx="3962400" cy="5267325"/>
          </a:xfrm>
          <a:prstGeom prst="roundRect">
            <a:avLst>
              <a:gd name="adj" fmla="val 1152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2" y="1825627"/>
            <a:ext cx="6534149" cy="41179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838202" y="676277"/>
            <a:ext cx="6534149" cy="101441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sz="quarter" idx="14"/>
          </p:nvPr>
        </p:nvSpPr>
        <p:spPr>
          <a:xfrm>
            <a:off x="7934325" y="950913"/>
            <a:ext cx="3419473" cy="67945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jdelijke aanduiding voor datum 4">
            <a:extLst>
              <a:ext uri="{FF2B5EF4-FFF2-40B4-BE49-F238E27FC236}">
                <a16:creationId xmlns:a16="http://schemas.microsoft.com/office/drawing/2014/main" id="{C7346FE9-6DB4-4E34-8093-D143B644F4C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A1C09-F2DF-4278-B0E5-607A687C658A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9" name="Tijdelijke aanduiding voor voettekst 5">
            <a:extLst>
              <a:ext uri="{FF2B5EF4-FFF2-40B4-BE49-F238E27FC236}">
                <a16:creationId xmlns:a16="http://schemas.microsoft.com/office/drawing/2014/main" id="{00F87F39-CB7D-475C-AB65-CF4414814BA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" name="Tijdelijke aanduiding voor dianummer 6">
            <a:extLst>
              <a:ext uri="{FF2B5EF4-FFF2-40B4-BE49-F238E27FC236}">
                <a16:creationId xmlns:a16="http://schemas.microsoft.com/office/drawing/2014/main" id="{72C19EAE-8D44-4BBF-89F6-CFBFBAD5E12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19B58-DE61-48FC-9F60-24DDF1D5E6E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06F1F52-0B00-4D40-99D1-29036E5355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34325" y="1825625"/>
            <a:ext cx="3419475" cy="3843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875326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el tekstvlak met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DF96B0DA-E2C4-40CF-B791-970E90E68545}"/>
              </a:ext>
            </a:extLst>
          </p:cNvPr>
          <p:cNvSpPr/>
          <p:nvPr/>
        </p:nvSpPr>
        <p:spPr>
          <a:xfrm>
            <a:off x="600076" y="365125"/>
            <a:ext cx="5419725" cy="5924550"/>
          </a:xfrm>
          <a:prstGeom prst="roundRect">
            <a:avLst>
              <a:gd name="adj" fmla="val 1152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7000" y="676277"/>
            <a:ext cx="4571999" cy="101441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5" name="Tijdelijke aanduiding voor inhoud 14"/>
          <p:cNvSpPr>
            <a:spLocks noGrp="1"/>
          </p:cNvSpPr>
          <p:nvPr>
            <p:ph sz="quarter" idx="16"/>
          </p:nvPr>
        </p:nvSpPr>
        <p:spPr>
          <a:xfrm>
            <a:off x="6335713" y="495300"/>
            <a:ext cx="5186363" cy="54483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datum 4">
            <a:extLst>
              <a:ext uri="{FF2B5EF4-FFF2-40B4-BE49-F238E27FC236}">
                <a16:creationId xmlns:a16="http://schemas.microsoft.com/office/drawing/2014/main" id="{A6182449-88A4-4B93-B951-A475007269E6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6EE31-0477-40ED-845B-30600AD098B0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6A49C2AC-0522-4F85-880A-FA227E8ABF3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dianummer 6">
            <a:extLst>
              <a:ext uri="{FF2B5EF4-FFF2-40B4-BE49-F238E27FC236}">
                <a16:creationId xmlns:a16="http://schemas.microsoft.com/office/drawing/2014/main" id="{9C3555FA-E808-490D-81BF-619C87F6799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94CF6-5502-4A26-A212-E29BA3B3737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676B4AA-EB9B-41C0-AB3B-FED9D7E2C2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66999" y="1825626"/>
            <a:ext cx="4571999" cy="41179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0562156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en tekstvlak met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DF96B0DA-E2C4-40CF-B791-970E90E68545}"/>
              </a:ext>
            </a:extLst>
          </p:cNvPr>
          <p:cNvSpPr/>
          <p:nvPr/>
        </p:nvSpPr>
        <p:spPr>
          <a:xfrm>
            <a:off x="600076" y="365125"/>
            <a:ext cx="5419725" cy="5924550"/>
          </a:xfrm>
          <a:prstGeom prst="roundRect">
            <a:avLst>
              <a:gd name="adj" fmla="val 1152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7000" y="676277"/>
            <a:ext cx="4571999" cy="101441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5" name="Tijdelijke aanduiding voor inhoud 14"/>
          <p:cNvSpPr>
            <a:spLocks noGrp="1"/>
          </p:cNvSpPr>
          <p:nvPr>
            <p:ph sz="quarter" idx="16"/>
          </p:nvPr>
        </p:nvSpPr>
        <p:spPr>
          <a:xfrm>
            <a:off x="6335713" y="495300"/>
            <a:ext cx="5186363" cy="54483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datum 4">
            <a:extLst>
              <a:ext uri="{FF2B5EF4-FFF2-40B4-BE49-F238E27FC236}">
                <a16:creationId xmlns:a16="http://schemas.microsoft.com/office/drawing/2014/main" id="{A6182449-88A4-4B93-B951-A475007269E6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6EE31-0477-40ED-845B-30600AD098B0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6A49C2AC-0522-4F85-880A-FA227E8ABF3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dianummer 6">
            <a:extLst>
              <a:ext uri="{FF2B5EF4-FFF2-40B4-BE49-F238E27FC236}">
                <a16:creationId xmlns:a16="http://schemas.microsoft.com/office/drawing/2014/main" id="{9C3555FA-E808-490D-81BF-619C87F6799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94CF6-5502-4A26-A212-E29BA3B3737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BDE60FD8-6DFA-457D-8652-3F1F6EC5084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66999" y="1825626"/>
            <a:ext cx="4571999" cy="41179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5479777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chtrood tekstvlak met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EC5F3244-F065-4D26-9A8D-7FAE55A76F2B}"/>
              </a:ext>
            </a:extLst>
          </p:cNvPr>
          <p:cNvSpPr/>
          <p:nvPr/>
        </p:nvSpPr>
        <p:spPr>
          <a:xfrm>
            <a:off x="600076" y="365125"/>
            <a:ext cx="5419725" cy="5924550"/>
          </a:xfrm>
          <a:prstGeom prst="roundRect">
            <a:avLst>
              <a:gd name="adj" fmla="val 1152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4991" y="676277"/>
            <a:ext cx="4562671" cy="101441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5" name="Tijdelijke aanduiding voor inhoud 14"/>
          <p:cNvSpPr>
            <a:spLocks noGrp="1"/>
          </p:cNvSpPr>
          <p:nvPr>
            <p:ph sz="quarter" idx="16"/>
          </p:nvPr>
        </p:nvSpPr>
        <p:spPr>
          <a:xfrm>
            <a:off x="6335713" y="495300"/>
            <a:ext cx="5186363" cy="54483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datum 4">
            <a:extLst>
              <a:ext uri="{FF2B5EF4-FFF2-40B4-BE49-F238E27FC236}">
                <a16:creationId xmlns:a16="http://schemas.microsoft.com/office/drawing/2014/main" id="{38155526-16E6-44F3-831D-606A3A82AF53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C03D5-8B3C-4A2B-A17C-90F58BE8A8D4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1135D280-6FFA-4363-8A26-B5868536ACF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dianummer 6">
            <a:extLst>
              <a:ext uri="{FF2B5EF4-FFF2-40B4-BE49-F238E27FC236}">
                <a16:creationId xmlns:a16="http://schemas.microsoft.com/office/drawing/2014/main" id="{A832EB51-EF16-440E-AC0A-EFFFB9FA4D1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F8ED1-7396-477E-851A-58AC920FD04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2DAF36FD-B503-4349-8C4A-62BE4F5DC8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66999" y="1825626"/>
            <a:ext cx="4571999" cy="41179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0799516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od tekstvlak met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836CA675-CDEA-423A-AFD8-7E198D66DB7C}"/>
              </a:ext>
            </a:extLst>
          </p:cNvPr>
          <p:cNvSpPr/>
          <p:nvPr/>
        </p:nvSpPr>
        <p:spPr>
          <a:xfrm>
            <a:off x="600076" y="365125"/>
            <a:ext cx="5419725" cy="5924550"/>
          </a:xfrm>
          <a:prstGeom prst="roundRect">
            <a:avLst>
              <a:gd name="adj" fmla="val 11523"/>
            </a:avLst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6332" y="676277"/>
            <a:ext cx="4488025" cy="101441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5" name="Tijdelijke aanduiding voor inhoud 14"/>
          <p:cNvSpPr>
            <a:spLocks noGrp="1"/>
          </p:cNvSpPr>
          <p:nvPr>
            <p:ph sz="quarter" idx="16"/>
          </p:nvPr>
        </p:nvSpPr>
        <p:spPr>
          <a:xfrm>
            <a:off x="6335713" y="495300"/>
            <a:ext cx="5186363" cy="54483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datum 4">
            <a:extLst>
              <a:ext uri="{FF2B5EF4-FFF2-40B4-BE49-F238E27FC236}">
                <a16:creationId xmlns:a16="http://schemas.microsoft.com/office/drawing/2014/main" id="{BB85AFFD-D41A-49FA-86DC-6EDD5C484A1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62694-B55D-4339-9DB7-812A3B633813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03278ABA-C8BE-48FB-96BB-40E387510A8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dianummer 6">
            <a:extLst>
              <a:ext uri="{FF2B5EF4-FFF2-40B4-BE49-F238E27FC236}">
                <a16:creationId xmlns:a16="http://schemas.microsoft.com/office/drawing/2014/main" id="{8AE31105-0DD4-43E9-B501-4E311678016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C5174-E14A-4A4B-A865-4715019BBE4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DACB66DA-55E7-4278-9089-4C8B8183447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66999" y="1825626"/>
            <a:ext cx="4571999" cy="41179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8071837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el vlak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1789BA12-667E-45D5-B586-ABC5911B0551}"/>
              </a:ext>
            </a:extLst>
          </p:cNvPr>
          <p:cNvSpPr/>
          <p:nvPr/>
        </p:nvSpPr>
        <p:spPr>
          <a:xfrm>
            <a:off x="600075" y="365125"/>
            <a:ext cx="10991851" cy="5924550"/>
          </a:xfrm>
          <a:prstGeom prst="roundRect">
            <a:avLst>
              <a:gd name="adj" fmla="val 1152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3612" y="676277"/>
            <a:ext cx="9452488" cy="101441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B40846A-4572-4970-9A78-1105BB3D7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69E78-3647-485E-895D-94ECBCFB92DD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E019537-B808-48B8-87C9-DAD4577D3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7A5FD47-FF80-4972-9F8D-4769D64E2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CC3CE-4713-4776-89BB-084F823C647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E950906F-A590-43D0-A970-D0E9D2E1FB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53612" y="1825626"/>
            <a:ext cx="9452488" cy="41179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5194388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en vlak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1789BA12-667E-45D5-B586-ABC5911B0551}"/>
              </a:ext>
            </a:extLst>
          </p:cNvPr>
          <p:cNvSpPr/>
          <p:nvPr/>
        </p:nvSpPr>
        <p:spPr>
          <a:xfrm>
            <a:off x="600075" y="365125"/>
            <a:ext cx="10991851" cy="5924550"/>
          </a:xfrm>
          <a:prstGeom prst="roundRect">
            <a:avLst>
              <a:gd name="adj" fmla="val 1152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3612" y="676277"/>
            <a:ext cx="9452488" cy="101441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B40846A-4572-4970-9A78-1105BB3D7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69E78-3647-485E-895D-94ECBCFB92DD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E019537-B808-48B8-87C9-DAD4577D3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7A5FD47-FF80-4972-9F8D-4769D64E2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CC3CE-4713-4776-89BB-084F823C647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E9D4ADF1-5741-4DF3-8CB9-5868C1FDA82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53612" y="1825626"/>
            <a:ext cx="9452488" cy="41179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04436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chtrood vlak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D6279071-2F21-4CE9-BF4F-CEA9DCD659DF}"/>
              </a:ext>
            </a:extLst>
          </p:cNvPr>
          <p:cNvSpPr/>
          <p:nvPr/>
        </p:nvSpPr>
        <p:spPr>
          <a:xfrm>
            <a:off x="600075" y="365125"/>
            <a:ext cx="10991851" cy="5924550"/>
          </a:xfrm>
          <a:prstGeom prst="roundRect">
            <a:avLst>
              <a:gd name="adj" fmla="val 1152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3612" y="676277"/>
            <a:ext cx="9452488" cy="101441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E35AA06-28C7-408B-A812-47C20C286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CE3B5-4864-42FA-8084-690B8AFA0334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1165E23-9533-4B57-B7AA-DAAFE1CC0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AA8F935-9408-4168-8352-93D9A1048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9E0E1-09EC-4CD9-BC4E-FF9BF3EF8E9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D81C186-C86C-4D7B-BD03-D228423E060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53612" y="1825626"/>
            <a:ext cx="9452488" cy="411797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3596010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od vlak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F617C389-A35F-4F85-A306-D937F31727A6}"/>
              </a:ext>
            </a:extLst>
          </p:cNvPr>
          <p:cNvSpPr/>
          <p:nvPr/>
        </p:nvSpPr>
        <p:spPr>
          <a:xfrm>
            <a:off x="600075" y="365125"/>
            <a:ext cx="10991851" cy="5924550"/>
          </a:xfrm>
          <a:prstGeom prst="roundRect">
            <a:avLst>
              <a:gd name="adj" fmla="val 11523"/>
            </a:avLst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3612" y="676277"/>
            <a:ext cx="9452488" cy="101441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FFA2940-DEDB-4D7C-9139-A860A66F1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94184-CD78-4CC4-8AB3-E2228BFEA2A8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FF0FBE8-92EB-4648-8A28-216E3F25B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57FB9CE-9B3C-41D2-AA61-133517796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00C3A-38B5-4667-8F49-16C31BFAE8B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A9CDEDE4-B766-434D-9EB1-751FF010541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53612" y="1825626"/>
            <a:ext cx="9452488" cy="41179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3952315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el tekstvlak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: afgeronde bovenhoeken 4">
            <a:extLst>
              <a:ext uri="{FF2B5EF4-FFF2-40B4-BE49-F238E27FC236}">
                <a16:creationId xmlns:a16="http://schemas.microsoft.com/office/drawing/2014/main" id="{501F2A46-FA4E-4654-9357-B10745428960}"/>
              </a:ext>
            </a:extLst>
          </p:cNvPr>
          <p:cNvSpPr/>
          <p:nvPr/>
        </p:nvSpPr>
        <p:spPr>
          <a:xfrm rot="16200000">
            <a:off x="347662" y="617538"/>
            <a:ext cx="5924550" cy="5419725"/>
          </a:xfrm>
          <a:prstGeom prst="round2SameRect">
            <a:avLst>
              <a:gd name="adj1" fmla="val 12902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3613" y="676277"/>
            <a:ext cx="4279025" cy="101441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afbeelding 33"/>
          <p:cNvSpPr>
            <a:spLocks noGrp="1"/>
          </p:cNvSpPr>
          <p:nvPr>
            <p:ph type="pic" sz="quarter" idx="14"/>
          </p:nvPr>
        </p:nvSpPr>
        <p:spPr>
          <a:xfrm>
            <a:off x="6019801" y="365121"/>
            <a:ext cx="5572433" cy="5925064"/>
          </a:xfrm>
          <a:custGeom>
            <a:avLst/>
            <a:gdLst>
              <a:gd name="connsiteX0" fmla="*/ 0 w 6059595"/>
              <a:gd name="connsiteY0" fmla="*/ 543565 h 5925064"/>
              <a:gd name="connsiteX1" fmla="*/ 543565 w 6059595"/>
              <a:gd name="connsiteY1" fmla="*/ 0 h 5925064"/>
              <a:gd name="connsiteX2" fmla="*/ 5516030 w 6059595"/>
              <a:gd name="connsiteY2" fmla="*/ 0 h 5925064"/>
              <a:gd name="connsiteX3" fmla="*/ 6059595 w 6059595"/>
              <a:gd name="connsiteY3" fmla="*/ 543565 h 5925064"/>
              <a:gd name="connsiteX4" fmla="*/ 6059595 w 6059595"/>
              <a:gd name="connsiteY4" fmla="*/ 5381499 h 5925064"/>
              <a:gd name="connsiteX5" fmla="*/ 5516030 w 6059595"/>
              <a:gd name="connsiteY5" fmla="*/ 5925064 h 5925064"/>
              <a:gd name="connsiteX6" fmla="*/ 543565 w 6059595"/>
              <a:gd name="connsiteY6" fmla="*/ 5925064 h 5925064"/>
              <a:gd name="connsiteX7" fmla="*/ 0 w 6059595"/>
              <a:gd name="connsiteY7" fmla="*/ 5381499 h 5925064"/>
              <a:gd name="connsiteX8" fmla="*/ 0 w 6059595"/>
              <a:gd name="connsiteY8" fmla="*/ 543565 h 5925064"/>
              <a:gd name="connsiteX0" fmla="*/ 0 w 6059595"/>
              <a:gd name="connsiteY0" fmla="*/ 5381499 h 5925064"/>
              <a:gd name="connsiteX1" fmla="*/ 543565 w 6059595"/>
              <a:gd name="connsiteY1" fmla="*/ 0 h 5925064"/>
              <a:gd name="connsiteX2" fmla="*/ 5516030 w 6059595"/>
              <a:gd name="connsiteY2" fmla="*/ 0 h 5925064"/>
              <a:gd name="connsiteX3" fmla="*/ 6059595 w 6059595"/>
              <a:gd name="connsiteY3" fmla="*/ 543565 h 5925064"/>
              <a:gd name="connsiteX4" fmla="*/ 6059595 w 6059595"/>
              <a:gd name="connsiteY4" fmla="*/ 5381499 h 5925064"/>
              <a:gd name="connsiteX5" fmla="*/ 5516030 w 6059595"/>
              <a:gd name="connsiteY5" fmla="*/ 5925064 h 5925064"/>
              <a:gd name="connsiteX6" fmla="*/ 543565 w 6059595"/>
              <a:gd name="connsiteY6" fmla="*/ 5925064 h 5925064"/>
              <a:gd name="connsiteX7" fmla="*/ 0 w 6059595"/>
              <a:gd name="connsiteY7" fmla="*/ 5381499 h 5925064"/>
              <a:gd name="connsiteX0" fmla="*/ 621558 w 6137588"/>
              <a:gd name="connsiteY0" fmla="*/ 5925064 h 5925064"/>
              <a:gd name="connsiteX1" fmla="*/ 621558 w 6137588"/>
              <a:gd name="connsiteY1" fmla="*/ 0 h 5925064"/>
              <a:gd name="connsiteX2" fmla="*/ 5594023 w 6137588"/>
              <a:gd name="connsiteY2" fmla="*/ 0 h 5925064"/>
              <a:gd name="connsiteX3" fmla="*/ 6137588 w 6137588"/>
              <a:gd name="connsiteY3" fmla="*/ 543565 h 5925064"/>
              <a:gd name="connsiteX4" fmla="*/ 6137588 w 6137588"/>
              <a:gd name="connsiteY4" fmla="*/ 5381499 h 5925064"/>
              <a:gd name="connsiteX5" fmla="*/ 5594023 w 6137588"/>
              <a:gd name="connsiteY5" fmla="*/ 5925064 h 5925064"/>
              <a:gd name="connsiteX6" fmla="*/ 621558 w 6137588"/>
              <a:gd name="connsiteY6" fmla="*/ 5925064 h 5925064"/>
              <a:gd name="connsiteX0" fmla="*/ 621558 w 6137588"/>
              <a:gd name="connsiteY0" fmla="*/ 5925064 h 5925064"/>
              <a:gd name="connsiteX1" fmla="*/ 621558 w 6137588"/>
              <a:gd name="connsiteY1" fmla="*/ 0 h 5925064"/>
              <a:gd name="connsiteX2" fmla="*/ 5594023 w 6137588"/>
              <a:gd name="connsiteY2" fmla="*/ 0 h 5925064"/>
              <a:gd name="connsiteX3" fmla="*/ 6137588 w 6137588"/>
              <a:gd name="connsiteY3" fmla="*/ 543565 h 5925064"/>
              <a:gd name="connsiteX4" fmla="*/ 6137588 w 6137588"/>
              <a:gd name="connsiteY4" fmla="*/ 5381499 h 5925064"/>
              <a:gd name="connsiteX5" fmla="*/ 5594023 w 6137588"/>
              <a:gd name="connsiteY5" fmla="*/ 5925064 h 5925064"/>
              <a:gd name="connsiteX6" fmla="*/ 621558 w 6137588"/>
              <a:gd name="connsiteY6" fmla="*/ 5925064 h 5925064"/>
              <a:gd name="connsiteX0" fmla="*/ 368331 w 5884361"/>
              <a:gd name="connsiteY0" fmla="*/ 5925064 h 5925064"/>
              <a:gd name="connsiteX1" fmla="*/ 368331 w 5884361"/>
              <a:gd name="connsiteY1" fmla="*/ 0 h 5925064"/>
              <a:gd name="connsiteX2" fmla="*/ 5340796 w 5884361"/>
              <a:gd name="connsiteY2" fmla="*/ 0 h 5925064"/>
              <a:gd name="connsiteX3" fmla="*/ 5884361 w 5884361"/>
              <a:gd name="connsiteY3" fmla="*/ 543565 h 5925064"/>
              <a:gd name="connsiteX4" fmla="*/ 5884361 w 5884361"/>
              <a:gd name="connsiteY4" fmla="*/ 5381499 h 5925064"/>
              <a:gd name="connsiteX5" fmla="*/ 5340796 w 5884361"/>
              <a:gd name="connsiteY5" fmla="*/ 5925064 h 5925064"/>
              <a:gd name="connsiteX6" fmla="*/ 368331 w 5884361"/>
              <a:gd name="connsiteY6" fmla="*/ 5925064 h 5925064"/>
              <a:gd name="connsiteX0" fmla="*/ 0 w 5516030"/>
              <a:gd name="connsiteY0" fmla="*/ 5925064 h 5925064"/>
              <a:gd name="connsiteX1" fmla="*/ 0 w 5516030"/>
              <a:gd name="connsiteY1" fmla="*/ 0 h 5925064"/>
              <a:gd name="connsiteX2" fmla="*/ 4972465 w 5516030"/>
              <a:gd name="connsiteY2" fmla="*/ 0 h 5925064"/>
              <a:gd name="connsiteX3" fmla="*/ 5516030 w 5516030"/>
              <a:gd name="connsiteY3" fmla="*/ 543565 h 5925064"/>
              <a:gd name="connsiteX4" fmla="*/ 5516030 w 5516030"/>
              <a:gd name="connsiteY4" fmla="*/ 5381499 h 5925064"/>
              <a:gd name="connsiteX5" fmla="*/ 4972465 w 5516030"/>
              <a:gd name="connsiteY5" fmla="*/ 5925064 h 5925064"/>
              <a:gd name="connsiteX6" fmla="*/ 0 w 5516030"/>
              <a:gd name="connsiteY6" fmla="*/ 5925064 h 592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16030" h="5925064">
                <a:moveTo>
                  <a:pt x="0" y="5925064"/>
                </a:moveTo>
                <a:lnTo>
                  <a:pt x="0" y="0"/>
                </a:lnTo>
                <a:lnTo>
                  <a:pt x="4972465" y="0"/>
                </a:lnTo>
                <a:cubicBezTo>
                  <a:pt x="5272668" y="0"/>
                  <a:pt x="5516030" y="243362"/>
                  <a:pt x="5516030" y="543565"/>
                </a:cubicBezTo>
                <a:lnTo>
                  <a:pt x="5516030" y="5381499"/>
                </a:lnTo>
                <a:cubicBezTo>
                  <a:pt x="5516030" y="5681702"/>
                  <a:pt x="5272668" y="5925064"/>
                  <a:pt x="4972465" y="5925064"/>
                </a:cubicBezTo>
                <a:lnTo>
                  <a:pt x="0" y="5925064"/>
                </a:lnTo>
                <a:close/>
              </a:path>
            </a:pathLst>
          </a:custGeom>
          <a:ln>
            <a:noFill/>
          </a:ln>
        </p:spPr>
        <p:txBody>
          <a:bodyPr rtlCol="0">
            <a:normAutofit/>
          </a:bodyPr>
          <a:lstStyle/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6" name="Tijdelijke aanduiding voor datum 4">
            <a:extLst>
              <a:ext uri="{FF2B5EF4-FFF2-40B4-BE49-F238E27FC236}">
                <a16:creationId xmlns:a16="http://schemas.microsoft.com/office/drawing/2014/main" id="{4132CA37-0995-471B-96C7-6F048624649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FF574-8869-48ED-84DD-C4EAF02B2F1A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A4A8DA22-F739-4AC4-AB06-0E2A1424431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dianummer 6">
            <a:extLst>
              <a:ext uri="{FF2B5EF4-FFF2-40B4-BE49-F238E27FC236}">
                <a16:creationId xmlns:a16="http://schemas.microsoft.com/office/drawing/2014/main" id="{E88B86B8-1E03-4119-9C63-59996370EE8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DC28C-59BD-48DB-9705-2908C7CC7E1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F70B147E-3BC5-4132-8CA3-536EFF1CBFC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53613" y="1825626"/>
            <a:ext cx="4279025" cy="41179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4676206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en tekstvlak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: afgeronde bovenhoeken 4">
            <a:extLst>
              <a:ext uri="{FF2B5EF4-FFF2-40B4-BE49-F238E27FC236}">
                <a16:creationId xmlns:a16="http://schemas.microsoft.com/office/drawing/2014/main" id="{EF4792C9-05DE-4C01-8735-92BB7443F632}"/>
              </a:ext>
            </a:extLst>
          </p:cNvPr>
          <p:cNvSpPr/>
          <p:nvPr/>
        </p:nvSpPr>
        <p:spPr>
          <a:xfrm rot="16200000">
            <a:off x="347662" y="617538"/>
            <a:ext cx="5924550" cy="5419725"/>
          </a:xfrm>
          <a:prstGeom prst="round2SameRect">
            <a:avLst>
              <a:gd name="adj1" fmla="val 12902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3613" y="676277"/>
            <a:ext cx="4279025" cy="101441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afbeelding 33"/>
          <p:cNvSpPr>
            <a:spLocks noGrp="1"/>
          </p:cNvSpPr>
          <p:nvPr>
            <p:ph type="pic" sz="quarter" idx="14"/>
          </p:nvPr>
        </p:nvSpPr>
        <p:spPr>
          <a:xfrm>
            <a:off x="6019801" y="365121"/>
            <a:ext cx="5572433" cy="5925064"/>
          </a:xfrm>
          <a:custGeom>
            <a:avLst/>
            <a:gdLst>
              <a:gd name="connsiteX0" fmla="*/ 0 w 6059595"/>
              <a:gd name="connsiteY0" fmla="*/ 543565 h 5925064"/>
              <a:gd name="connsiteX1" fmla="*/ 543565 w 6059595"/>
              <a:gd name="connsiteY1" fmla="*/ 0 h 5925064"/>
              <a:gd name="connsiteX2" fmla="*/ 5516030 w 6059595"/>
              <a:gd name="connsiteY2" fmla="*/ 0 h 5925064"/>
              <a:gd name="connsiteX3" fmla="*/ 6059595 w 6059595"/>
              <a:gd name="connsiteY3" fmla="*/ 543565 h 5925064"/>
              <a:gd name="connsiteX4" fmla="*/ 6059595 w 6059595"/>
              <a:gd name="connsiteY4" fmla="*/ 5381499 h 5925064"/>
              <a:gd name="connsiteX5" fmla="*/ 5516030 w 6059595"/>
              <a:gd name="connsiteY5" fmla="*/ 5925064 h 5925064"/>
              <a:gd name="connsiteX6" fmla="*/ 543565 w 6059595"/>
              <a:gd name="connsiteY6" fmla="*/ 5925064 h 5925064"/>
              <a:gd name="connsiteX7" fmla="*/ 0 w 6059595"/>
              <a:gd name="connsiteY7" fmla="*/ 5381499 h 5925064"/>
              <a:gd name="connsiteX8" fmla="*/ 0 w 6059595"/>
              <a:gd name="connsiteY8" fmla="*/ 543565 h 5925064"/>
              <a:gd name="connsiteX0" fmla="*/ 0 w 6059595"/>
              <a:gd name="connsiteY0" fmla="*/ 5381499 h 5925064"/>
              <a:gd name="connsiteX1" fmla="*/ 543565 w 6059595"/>
              <a:gd name="connsiteY1" fmla="*/ 0 h 5925064"/>
              <a:gd name="connsiteX2" fmla="*/ 5516030 w 6059595"/>
              <a:gd name="connsiteY2" fmla="*/ 0 h 5925064"/>
              <a:gd name="connsiteX3" fmla="*/ 6059595 w 6059595"/>
              <a:gd name="connsiteY3" fmla="*/ 543565 h 5925064"/>
              <a:gd name="connsiteX4" fmla="*/ 6059595 w 6059595"/>
              <a:gd name="connsiteY4" fmla="*/ 5381499 h 5925064"/>
              <a:gd name="connsiteX5" fmla="*/ 5516030 w 6059595"/>
              <a:gd name="connsiteY5" fmla="*/ 5925064 h 5925064"/>
              <a:gd name="connsiteX6" fmla="*/ 543565 w 6059595"/>
              <a:gd name="connsiteY6" fmla="*/ 5925064 h 5925064"/>
              <a:gd name="connsiteX7" fmla="*/ 0 w 6059595"/>
              <a:gd name="connsiteY7" fmla="*/ 5381499 h 5925064"/>
              <a:gd name="connsiteX0" fmla="*/ 621558 w 6137588"/>
              <a:gd name="connsiteY0" fmla="*/ 5925064 h 5925064"/>
              <a:gd name="connsiteX1" fmla="*/ 621558 w 6137588"/>
              <a:gd name="connsiteY1" fmla="*/ 0 h 5925064"/>
              <a:gd name="connsiteX2" fmla="*/ 5594023 w 6137588"/>
              <a:gd name="connsiteY2" fmla="*/ 0 h 5925064"/>
              <a:gd name="connsiteX3" fmla="*/ 6137588 w 6137588"/>
              <a:gd name="connsiteY3" fmla="*/ 543565 h 5925064"/>
              <a:gd name="connsiteX4" fmla="*/ 6137588 w 6137588"/>
              <a:gd name="connsiteY4" fmla="*/ 5381499 h 5925064"/>
              <a:gd name="connsiteX5" fmla="*/ 5594023 w 6137588"/>
              <a:gd name="connsiteY5" fmla="*/ 5925064 h 5925064"/>
              <a:gd name="connsiteX6" fmla="*/ 621558 w 6137588"/>
              <a:gd name="connsiteY6" fmla="*/ 5925064 h 5925064"/>
              <a:gd name="connsiteX0" fmla="*/ 621558 w 6137588"/>
              <a:gd name="connsiteY0" fmla="*/ 5925064 h 5925064"/>
              <a:gd name="connsiteX1" fmla="*/ 621558 w 6137588"/>
              <a:gd name="connsiteY1" fmla="*/ 0 h 5925064"/>
              <a:gd name="connsiteX2" fmla="*/ 5594023 w 6137588"/>
              <a:gd name="connsiteY2" fmla="*/ 0 h 5925064"/>
              <a:gd name="connsiteX3" fmla="*/ 6137588 w 6137588"/>
              <a:gd name="connsiteY3" fmla="*/ 543565 h 5925064"/>
              <a:gd name="connsiteX4" fmla="*/ 6137588 w 6137588"/>
              <a:gd name="connsiteY4" fmla="*/ 5381499 h 5925064"/>
              <a:gd name="connsiteX5" fmla="*/ 5594023 w 6137588"/>
              <a:gd name="connsiteY5" fmla="*/ 5925064 h 5925064"/>
              <a:gd name="connsiteX6" fmla="*/ 621558 w 6137588"/>
              <a:gd name="connsiteY6" fmla="*/ 5925064 h 5925064"/>
              <a:gd name="connsiteX0" fmla="*/ 368331 w 5884361"/>
              <a:gd name="connsiteY0" fmla="*/ 5925064 h 5925064"/>
              <a:gd name="connsiteX1" fmla="*/ 368331 w 5884361"/>
              <a:gd name="connsiteY1" fmla="*/ 0 h 5925064"/>
              <a:gd name="connsiteX2" fmla="*/ 5340796 w 5884361"/>
              <a:gd name="connsiteY2" fmla="*/ 0 h 5925064"/>
              <a:gd name="connsiteX3" fmla="*/ 5884361 w 5884361"/>
              <a:gd name="connsiteY3" fmla="*/ 543565 h 5925064"/>
              <a:gd name="connsiteX4" fmla="*/ 5884361 w 5884361"/>
              <a:gd name="connsiteY4" fmla="*/ 5381499 h 5925064"/>
              <a:gd name="connsiteX5" fmla="*/ 5340796 w 5884361"/>
              <a:gd name="connsiteY5" fmla="*/ 5925064 h 5925064"/>
              <a:gd name="connsiteX6" fmla="*/ 368331 w 5884361"/>
              <a:gd name="connsiteY6" fmla="*/ 5925064 h 5925064"/>
              <a:gd name="connsiteX0" fmla="*/ 0 w 5516030"/>
              <a:gd name="connsiteY0" fmla="*/ 5925064 h 5925064"/>
              <a:gd name="connsiteX1" fmla="*/ 0 w 5516030"/>
              <a:gd name="connsiteY1" fmla="*/ 0 h 5925064"/>
              <a:gd name="connsiteX2" fmla="*/ 4972465 w 5516030"/>
              <a:gd name="connsiteY2" fmla="*/ 0 h 5925064"/>
              <a:gd name="connsiteX3" fmla="*/ 5516030 w 5516030"/>
              <a:gd name="connsiteY3" fmla="*/ 543565 h 5925064"/>
              <a:gd name="connsiteX4" fmla="*/ 5516030 w 5516030"/>
              <a:gd name="connsiteY4" fmla="*/ 5381499 h 5925064"/>
              <a:gd name="connsiteX5" fmla="*/ 4972465 w 5516030"/>
              <a:gd name="connsiteY5" fmla="*/ 5925064 h 5925064"/>
              <a:gd name="connsiteX6" fmla="*/ 0 w 5516030"/>
              <a:gd name="connsiteY6" fmla="*/ 5925064 h 592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16030" h="5925064">
                <a:moveTo>
                  <a:pt x="0" y="5925064"/>
                </a:moveTo>
                <a:lnTo>
                  <a:pt x="0" y="0"/>
                </a:lnTo>
                <a:lnTo>
                  <a:pt x="4972465" y="0"/>
                </a:lnTo>
                <a:cubicBezTo>
                  <a:pt x="5272668" y="0"/>
                  <a:pt x="5516030" y="243362"/>
                  <a:pt x="5516030" y="543565"/>
                </a:cubicBezTo>
                <a:lnTo>
                  <a:pt x="5516030" y="5381499"/>
                </a:lnTo>
                <a:cubicBezTo>
                  <a:pt x="5516030" y="5681702"/>
                  <a:pt x="5272668" y="5925064"/>
                  <a:pt x="4972465" y="5925064"/>
                </a:cubicBezTo>
                <a:lnTo>
                  <a:pt x="0" y="5925064"/>
                </a:lnTo>
                <a:close/>
              </a:path>
            </a:pathLst>
          </a:custGeom>
          <a:ln>
            <a:noFill/>
          </a:ln>
        </p:spPr>
        <p:txBody>
          <a:bodyPr rtlCol="0">
            <a:normAutofit/>
          </a:bodyPr>
          <a:lstStyle/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6" name="Tijdelijke aanduiding voor datum 4">
            <a:extLst>
              <a:ext uri="{FF2B5EF4-FFF2-40B4-BE49-F238E27FC236}">
                <a16:creationId xmlns:a16="http://schemas.microsoft.com/office/drawing/2014/main" id="{AFA32734-C720-4C4C-AB23-CBBB7F2DDB4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58BEB-1A52-45B2-A444-F1DBC595C16C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4C854397-3401-4BDF-9AC3-4E247E7DF89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dianummer 6">
            <a:extLst>
              <a:ext uri="{FF2B5EF4-FFF2-40B4-BE49-F238E27FC236}">
                <a16:creationId xmlns:a16="http://schemas.microsoft.com/office/drawing/2014/main" id="{567E2BE9-328A-4138-A4BC-F1A26744FEA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3839C-4D1B-4CED-95BE-9704FAE1FE9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72722370-7483-4A12-BB6B-1E4FA116421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53613" y="1825626"/>
            <a:ext cx="4279025" cy="41179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0807217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chtrood tekstvlak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: afgeronde bovenhoeken 4">
            <a:extLst>
              <a:ext uri="{FF2B5EF4-FFF2-40B4-BE49-F238E27FC236}">
                <a16:creationId xmlns:a16="http://schemas.microsoft.com/office/drawing/2014/main" id="{F677B6F7-8D40-440C-B68B-5BE915E2479D}"/>
              </a:ext>
            </a:extLst>
          </p:cNvPr>
          <p:cNvSpPr/>
          <p:nvPr/>
        </p:nvSpPr>
        <p:spPr>
          <a:xfrm rot="16200000">
            <a:off x="347662" y="617538"/>
            <a:ext cx="5924550" cy="5419725"/>
          </a:xfrm>
          <a:prstGeom prst="round2SameRect">
            <a:avLst>
              <a:gd name="adj1" fmla="val 12902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3613" y="676277"/>
            <a:ext cx="4279025" cy="101441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1" name="Tijdelijke aanduiding voor afbeelding 33"/>
          <p:cNvSpPr>
            <a:spLocks noGrp="1"/>
          </p:cNvSpPr>
          <p:nvPr>
            <p:ph type="pic" sz="quarter" idx="14"/>
          </p:nvPr>
        </p:nvSpPr>
        <p:spPr>
          <a:xfrm>
            <a:off x="6019801" y="365121"/>
            <a:ext cx="5572433" cy="5925064"/>
          </a:xfrm>
          <a:custGeom>
            <a:avLst/>
            <a:gdLst>
              <a:gd name="connsiteX0" fmla="*/ 0 w 6059595"/>
              <a:gd name="connsiteY0" fmla="*/ 543565 h 5925064"/>
              <a:gd name="connsiteX1" fmla="*/ 543565 w 6059595"/>
              <a:gd name="connsiteY1" fmla="*/ 0 h 5925064"/>
              <a:gd name="connsiteX2" fmla="*/ 5516030 w 6059595"/>
              <a:gd name="connsiteY2" fmla="*/ 0 h 5925064"/>
              <a:gd name="connsiteX3" fmla="*/ 6059595 w 6059595"/>
              <a:gd name="connsiteY3" fmla="*/ 543565 h 5925064"/>
              <a:gd name="connsiteX4" fmla="*/ 6059595 w 6059595"/>
              <a:gd name="connsiteY4" fmla="*/ 5381499 h 5925064"/>
              <a:gd name="connsiteX5" fmla="*/ 5516030 w 6059595"/>
              <a:gd name="connsiteY5" fmla="*/ 5925064 h 5925064"/>
              <a:gd name="connsiteX6" fmla="*/ 543565 w 6059595"/>
              <a:gd name="connsiteY6" fmla="*/ 5925064 h 5925064"/>
              <a:gd name="connsiteX7" fmla="*/ 0 w 6059595"/>
              <a:gd name="connsiteY7" fmla="*/ 5381499 h 5925064"/>
              <a:gd name="connsiteX8" fmla="*/ 0 w 6059595"/>
              <a:gd name="connsiteY8" fmla="*/ 543565 h 5925064"/>
              <a:gd name="connsiteX0" fmla="*/ 0 w 6059595"/>
              <a:gd name="connsiteY0" fmla="*/ 5381499 h 5925064"/>
              <a:gd name="connsiteX1" fmla="*/ 543565 w 6059595"/>
              <a:gd name="connsiteY1" fmla="*/ 0 h 5925064"/>
              <a:gd name="connsiteX2" fmla="*/ 5516030 w 6059595"/>
              <a:gd name="connsiteY2" fmla="*/ 0 h 5925064"/>
              <a:gd name="connsiteX3" fmla="*/ 6059595 w 6059595"/>
              <a:gd name="connsiteY3" fmla="*/ 543565 h 5925064"/>
              <a:gd name="connsiteX4" fmla="*/ 6059595 w 6059595"/>
              <a:gd name="connsiteY4" fmla="*/ 5381499 h 5925064"/>
              <a:gd name="connsiteX5" fmla="*/ 5516030 w 6059595"/>
              <a:gd name="connsiteY5" fmla="*/ 5925064 h 5925064"/>
              <a:gd name="connsiteX6" fmla="*/ 543565 w 6059595"/>
              <a:gd name="connsiteY6" fmla="*/ 5925064 h 5925064"/>
              <a:gd name="connsiteX7" fmla="*/ 0 w 6059595"/>
              <a:gd name="connsiteY7" fmla="*/ 5381499 h 5925064"/>
              <a:gd name="connsiteX0" fmla="*/ 621558 w 6137588"/>
              <a:gd name="connsiteY0" fmla="*/ 5925064 h 5925064"/>
              <a:gd name="connsiteX1" fmla="*/ 621558 w 6137588"/>
              <a:gd name="connsiteY1" fmla="*/ 0 h 5925064"/>
              <a:gd name="connsiteX2" fmla="*/ 5594023 w 6137588"/>
              <a:gd name="connsiteY2" fmla="*/ 0 h 5925064"/>
              <a:gd name="connsiteX3" fmla="*/ 6137588 w 6137588"/>
              <a:gd name="connsiteY3" fmla="*/ 543565 h 5925064"/>
              <a:gd name="connsiteX4" fmla="*/ 6137588 w 6137588"/>
              <a:gd name="connsiteY4" fmla="*/ 5381499 h 5925064"/>
              <a:gd name="connsiteX5" fmla="*/ 5594023 w 6137588"/>
              <a:gd name="connsiteY5" fmla="*/ 5925064 h 5925064"/>
              <a:gd name="connsiteX6" fmla="*/ 621558 w 6137588"/>
              <a:gd name="connsiteY6" fmla="*/ 5925064 h 5925064"/>
              <a:gd name="connsiteX0" fmla="*/ 621558 w 6137588"/>
              <a:gd name="connsiteY0" fmla="*/ 5925064 h 5925064"/>
              <a:gd name="connsiteX1" fmla="*/ 621558 w 6137588"/>
              <a:gd name="connsiteY1" fmla="*/ 0 h 5925064"/>
              <a:gd name="connsiteX2" fmla="*/ 5594023 w 6137588"/>
              <a:gd name="connsiteY2" fmla="*/ 0 h 5925064"/>
              <a:gd name="connsiteX3" fmla="*/ 6137588 w 6137588"/>
              <a:gd name="connsiteY3" fmla="*/ 543565 h 5925064"/>
              <a:gd name="connsiteX4" fmla="*/ 6137588 w 6137588"/>
              <a:gd name="connsiteY4" fmla="*/ 5381499 h 5925064"/>
              <a:gd name="connsiteX5" fmla="*/ 5594023 w 6137588"/>
              <a:gd name="connsiteY5" fmla="*/ 5925064 h 5925064"/>
              <a:gd name="connsiteX6" fmla="*/ 621558 w 6137588"/>
              <a:gd name="connsiteY6" fmla="*/ 5925064 h 5925064"/>
              <a:gd name="connsiteX0" fmla="*/ 368331 w 5884361"/>
              <a:gd name="connsiteY0" fmla="*/ 5925064 h 5925064"/>
              <a:gd name="connsiteX1" fmla="*/ 368331 w 5884361"/>
              <a:gd name="connsiteY1" fmla="*/ 0 h 5925064"/>
              <a:gd name="connsiteX2" fmla="*/ 5340796 w 5884361"/>
              <a:gd name="connsiteY2" fmla="*/ 0 h 5925064"/>
              <a:gd name="connsiteX3" fmla="*/ 5884361 w 5884361"/>
              <a:gd name="connsiteY3" fmla="*/ 543565 h 5925064"/>
              <a:gd name="connsiteX4" fmla="*/ 5884361 w 5884361"/>
              <a:gd name="connsiteY4" fmla="*/ 5381499 h 5925064"/>
              <a:gd name="connsiteX5" fmla="*/ 5340796 w 5884361"/>
              <a:gd name="connsiteY5" fmla="*/ 5925064 h 5925064"/>
              <a:gd name="connsiteX6" fmla="*/ 368331 w 5884361"/>
              <a:gd name="connsiteY6" fmla="*/ 5925064 h 5925064"/>
              <a:gd name="connsiteX0" fmla="*/ 0 w 5516030"/>
              <a:gd name="connsiteY0" fmla="*/ 5925064 h 5925064"/>
              <a:gd name="connsiteX1" fmla="*/ 0 w 5516030"/>
              <a:gd name="connsiteY1" fmla="*/ 0 h 5925064"/>
              <a:gd name="connsiteX2" fmla="*/ 4972465 w 5516030"/>
              <a:gd name="connsiteY2" fmla="*/ 0 h 5925064"/>
              <a:gd name="connsiteX3" fmla="*/ 5516030 w 5516030"/>
              <a:gd name="connsiteY3" fmla="*/ 543565 h 5925064"/>
              <a:gd name="connsiteX4" fmla="*/ 5516030 w 5516030"/>
              <a:gd name="connsiteY4" fmla="*/ 5381499 h 5925064"/>
              <a:gd name="connsiteX5" fmla="*/ 4972465 w 5516030"/>
              <a:gd name="connsiteY5" fmla="*/ 5925064 h 5925064"/>
              <a:gd name="connsiteX6" fmla="*/ 0 w 5516030"/>
              <a:gd name="connsiteY6" fmla="*/ 5925064 h 592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16030" h="5925064">
                <a:moveTo>
                  <a:pt x="0" y="5925064"/>
                </a:moveTo>
                <a:lnTo>
                  <a:pt x="0" y="0"/>
                </a:lnTo>
                <a:lnTo>
                  <a:pt x="4972465" y="0"/>
                </a:lnTo>
                <a:cubicBezTo>
                  <a:pt x="5272668" y="0"/>
                  <a:pt x="5516030" y="243362"/>
                  <a:pt x="5516030" y="543565"/>
                </a:cubicBezTo>
                <a:lnTo>
                  <a:pt x="5516030" y="5381499"/>
                </a:lnTo>
                <a:cubicBezTo>
                  <a:pt x="5516030" y="5681702"/>
                  <a:pt x="5272668" y="5925064"/>
                  <a:pt x="4972465" y="5925064"/>
                </a:cubicBezTo>
                <a:lnTo>
                  <a:pt x="0" y="5925064"/>
                </a:lnTo>
                <a:close/>
              </a:path>
            </a:pathLst>
          </a:custGeom>
          <a:ln>
            <a:noFill/>
          </a:ln>
        </p:spPr>
        <p:txBody>
          <a:bodyPr rtlCol="0">
            <a:normAutofit/>
          </a:bodyPr>
          <a:lstStyle/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6" name="Tijdelijke aanduiding voor datum 4">
            <a:extLst>
              <a:ext uri="{FF2B5EF4-FFF2-40B4-BE49-F238E27FC236}">
                <a16:creationId xmlns:a16="http://schemas.microsoft.com/office/drawing/2014/main" id="{8556F32C-389D-4C45-87A1-2AAEDE6B88B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7CF2C-11FC-430C-9D2F-6C3A297E3F00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DA0B70D4-E89D-4440-98C3-6C8E869E31F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dianummer 6">
            <a:extLst>
              <a:ext uri="{FF2B5EF4-FFF2-40B4-BE49-F238E27FC236}">
                <a16:creationId xmlns:a16="http://schemas.microsoft.com/office/drawing/2014/main" id="{54F1CD8D-7A1C-48AF-B51C-6DA5D68F334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461E4-AEA2-42DE-AEC7-E176C461521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77DA0FAF-73A1-4CC4-A033-EAEA4729C25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53613" y="1825626"/>
            <a:ext cx="4279025" cy="41179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4329598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od tekstvlak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: afgeronde bovenhoeken 6">
            <a:extLst>
              <a:ext uri="{FF2B5EF4-FFF2-40B4-BE49-F238E27FC236}">
                <a16:creationId xmlns:a16="http://schemas.microsoft.com/office/drawing/2014/main" id="{5CFA05CE-A0A7-4936-AE4C-6D328100BEDB}"/>
              </a:ext>
            </a:extLst>
          </p:cNvPr>
          <p:cNvSpPr/>
          <p:nvPr userDrawn="1"/>
        </p:nvSpPr>
        <p:spPr>
          <a:xfrm rot="16200000">
            <a:off x="347662" y="617538"/>
            <a:ext cx="5924550" cy="5419725"/>
          </a:xfrm>
          <a:prstGeom prst="round2SameRect">
            <a:avLst>
              <a:gd name="adj1" fmla="val 1325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3613" y="681039"/>
            <a:ext cx="4279025" cy="1009651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afbeelding 33"/>
          <p:cNvSpPr>
            <a:spLocks noGrp="1"/>
          </p:cNvSpPr>
          <p:nvPr>
            <p:ph type="pic" sz="quarter" idx="14"/>
          </p:nvPr>
        </p:nvSpPr>
        <p:spPr>
          <a:xfrm>
            <a:off x="6019801" y="365121"/>
            <a:ext cx="5572433" cy="5925064"/>
          </a:xfrm>
          <a:custGeom>
            <a:avLst/>
            <a:gdLst>
              <a:gd name="connsiteX0" fmla="*/ 0 w 6059595"/>
              <a:gd name="connsiteY0" fmla="*/ 543565 h 5925064"/>
              <a:gd name="connsiteX1" fmla="*/ 543565 w 6059595"/>
              <a:gd name="connsiteY1" fmla="*/ 0 h 5925064"/>
              <a:gd name="connsiteX2" fmla="*/ 5516030 w 6059595"/>
              <a:gd name="connsiteY2" fmla="*/ 0 h 5925064"/>
              <a:gd name="connsiteX3" fmla="*/ 6059595 w 6059595"/>
              <a:gd name="connsiteY3" fmla="*/ 543565 h 5925064"/>
              <a:gd name="connsiteX4" fmla="*/ 6059595 w 6059595"/>
              <a:gd name="connsiteY4" fmla="*/ 5381499 h 5925064"/>
              <a:gd name="connsiteX5" fmla="*/ 5516030 w 6059595"/>
              <a:gd name="connsiteY5" fmla="*/ 5925064 h 5925064"/>
              <a:gd name="connsiteX6" fmla="*/ 543565 w 6059595"/>
              <a:gd name="connsiteY6" fmla="*/ 5925064 h 5925064"/>
              <a:gd name="connsiteX7" fmla="*/ 0 w 6059595"/>
              <a:gd name="connsiteY7" fmla="*/ 5381499 h 5925064"/>
              <a:gd name="connsiteX8" fmla="*/ 0 w 6059595"/>
              <a:gd name="connsiteY8" fmla="*/ 543565 h 5925064"/>
              <a:gd name="connsiteX0" fmla="*/ 0 w 6059595"/>
              <a:gd name="connsiteY0" fmla="*/ 5381499 h 5925064"/>
              <a:gd name="connsiteX1" fmla="*/ 543565 w 6059595"/>
              <a:gd name="connsiteY1" fmla="*/ 0 h 5925064"/>
              <a:gd name="connsiteX2" fmla="*/ 5516030 w 6059595"/>
              <a:gd name="connsiteY2" fmla="*/ 0 h 5925064"/>
              <a:gd name="connsiteX3" fmla="*/ 6059595 w 6059595"/>
              <a:gd name="connsiteY3" fmla="*/ 543565 h 5925064"/>
              <a:gd name="connsiteX4" fmla="*/ 6059595 w 6059595"/>
              <a:gd name="connsiteY4" fmla="*/ 5381499 h 5925064"/>
              <a:gd name="connsiteX5" fmla="*/ 5516030 w 6059595"/>
              <a:gd name="connsiteY5" fmla="*/ 5925064 h 5925064"/>
              <a:gd name="connsiteX6" fmla="*/ 543565 w 6059595"/>
              <a:gd name="connsiteY6" fmla="*/ 5925064 h 5925064"/>
              <a:gd name="connsiteX7" fmla="*/ 0 w 6059595"/>
              <a:gd name="connsiteY7" fmla="*/ 5381499 h 5925064"/>
              <a:gd name="connsiteX0" fmla="*/ 621558 w 6137588"/>
              <a:gd name="connsiteY0" fmla="*/ 5925064 h 5925064"/>
              <a:gd name="connsiteX1" fmla="*/ 621558 w 6137588"/>
              <a:gd name="connsiteY1" fmla="*/ 0 h 5925064"/>
              <a:gd name="connsiteX2" fmla="*/ 5594023 w 6137588"/>
              <a:gd name="connsiteY2" fmla="*/ 0 h 5925064"/>
              <a:gd name="connsiteX3" fmla="*/ 6137588 w 6137588"/>
              <a:gd name="connsiteY3" fmla="*/ 543565 h 5925064"/>
              <a:gd name="connsiteX4" fmla="*/ 6137588 w 6137588"/>
              <a:gd name="connsiteY4" fmla="*/ 5381499 h 5925064"/>
              <a:gd name="connsiteX5" fmla="*/ 5594023 w 6137588"/>
              <a:gd name="connsiteY5" fmla="*/ 5925064 h 5925064"/>
              <a:gd name="connsiteX6" fmla="*/ 621558 w 6137588"/>
              <a:gd name="connsiteY6" fmla="*/ 5925064 h 5925064"/>
              <a:gd name="connsiteX0" fmla="*/ 621558 w 6137588"/>
              <a:gd name="connsiteY0" fmla="*/ 5925064 h 5925064"/>
              <a:gd name="connsiteX1" fmla="*/ 621558 w 6137588"/>
              <a:gd name="connsiteY1" fmla="*/ 0 h 5925064"/>
              <a:gd name="connsiteX2" fmla="*/ 5594023 w 6137588"/>
              <a:gd name="connsiteY2" fmla="*/ 0 h 5925064"/>
              <a:gd name="connsiteX3" fmla="*/ 6137588 w 6137588"/>
              <a:gd name="connsiteY3" fmla="*/ 543565 h 5925064"/>
              <a:gd name="connsiteX4" fmla="*/ 6137588 w 6137588"/>
              <a:gd name="connsiteY4" fmla="*/ 5381499 h 5925064"/>
              <a:gd name="connsiteX5" fmla="*/ 5594023 w 6137588"/>
              <a:gd name="connsiteY5" fmla="*/ 5925064 h 5925064"/>
              <a:gd name="connsiteX6" fmla="*/ 621558 w 6137588"/>
              <a:gd name="connsiteY6" fmla="*/ 5925064 h 5925064"/>
              <a:gd name="connsiteX0" fmla="*/ 368331 w 5884361"/>
              <a:gd name="connsiteY0" fmla="*/ 5925064 h 5925064"/>
              <a:gd name="connsiteX1" fmla="*/ 368331 w 5884361"/>
              <a:gd name="connsiteY1" fmla="*/ 0 h 5925064"/>
              <a:gd name="connsiteX2" fmla="*/ 5340796 w 5884361"/>
              <a:gd name="connsiteY2" fmla="*/ 0 h 5925064"/>
              <a:gd name="connsiteX3" fmla="*/ 5884361 w 5884361"/>
              <a:gd name="connsiteY3" fmla="*/ 543565 h 5925064"/>
              <a:gd name="connsiteX4" fmla="*/ 5884361 w 5884361"/>
              <a:gd name="connsiteY4" fmla="*/ 5381499 h 5925064"/>
              <a:gd name="connsiteX5" fmla="*/ 5340796 w 5884361"/>
              <a:gd name="connsiteY5" fmla="*/ 5925064 h 5925064"/>
              <a:gd name="connsiteX6" fmla="*/ 368331 w 5884361"/>
              <a:gd name="connsiteY6" fmla="*/ 5925064 h 5925064"/>
              <a:gd name="connsiteX0" fmla="*/ 0 w 5516030"/>
              <a:gd name="connsiteY0" fmla="*/ 5925064 h 5925064"/>
              <a:gd name="connsiteX1" fmla="*/ 0 w 5516030"/>
              <a:gd name="connsiteY1" fmla="*/ 0 h 5925064"/>
              <a:gd name="connsiteX2" fmla="*/ 4972465 w 5516030"/>
              <a:gd name="connsiteY2" fmla="*/ 0 h 5925064"/>
              <a:gd name="connsiteX3" fmla="*/ 5516030 w 5516030"/>
              <a:gd name="connsiteY3" fmla="*/ 543565 h 5925064"/>
              <a:gd name="connsiteX4" fmla="*/ 5516030 w 5516030"/>
              <a:gd name="connsiteY4" fmla="*/ 5381499 h 5925064"/>
              <a:gd name="connsiteX5" fmla="*/ 4972465 w 5516030"/>
              <a:gd name="connsiteY5" fmla="*/ 5925064 h 5925064"/>
              <a:gd name="connsiteX6" fmla="*/ 0 w 5516030"/>
              <a:gd name="connsiteY6" fmla="*/ 5925064 h 592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16030" h="5925064">
                <a:moveTo>
                  <a:pt x="0" y="5925064"/>
                </a:moveTo>
                <a:lnTo>
                  <a:pt x="0" y="0"/>
                </a:lnTo>
                <a:lnTo>
                  <a:pt x="4972465" y="0"/>
                </a:lnTo>
                <a:cubicBezTo>
                  <a:pt x="5272668" y="0"/>
                  <a:pt x="5516030" y="243362"/>
                  <a:pt x="5516030" y="543565"/>
                </a:cubicBezTo>
                <a:lnTo>
                  <a:pt x="5516030" y="5381499"/>
                </a:lnTo>
                <a:cubicBezTo>
                  <a:pt x="5516030" y="5681702"/>
                  <a:pt x="5272668" y="5925064"/>
                  <a:pt x="4972465" y="5925064"/>
                </a:cubicBezTo>
                <a:lnTo>
                  <a:pt x="0" y="5925064"/>
                </a:lnTo>
                <a:close/>
              </a:path>
            </a:pathLst>
          </a:custGeom>
          <a:ln>
            <a:noFill/>
          </a:ln>
        </p:spPr>
        <p:txBody>
          <a:bodyPr rtlCol="0">
            <a:normAutofit/>
          </a:bodyPr>
          <a:lstStyle/>
          <a:p>
            <a:pPr lvl="0"/>
            <a:r>
              <a:rPr lang="nl-NL" noProof="0"/>
              <a:t>Klik op het pictogram als u een afbeelding wilt toevoegen</a:t>
            </a:r>
          </a:p>
        </p:txBody>
      </p:sp>
      <p:sp>
        <p:nvSpPr>
          <p:cNvPr id="10" name="Tijdelijke aanduiding voor datum 4">
            <a:extLst>
              <a:ext uri="{FF2B5EF4-FFF2-40B4-BE49-F238E27FC236}">
                <a16:creationId xmlns:a16="http://schemas.microsoft.com/office/drawing/2014/main" id="{BF8122E9-DEBD-48F5-9F7E-A46DEDA0FF53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FA06C-52CA-4323-BD71-9B7F109E6B16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12" name="Tijdelijke aanduiding voor voettekst 5">
            <a:extLst>
              <a:ext uri="{FF2B5EF4-FFF2-40B4-BE49-F238E27FC236}">
                <a16:creationId xmlns:a16="http://schemas.microsoft.com/office/drawing/2014/main" id="{918EAE71-69BD-4EEC-A795-935EC642024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" name="Tijdelijke aanduiding voor dianummer 6">
            <a:extLst>
              <a:ext uri="{FF2B5EF4-FFF2-40B4-BE49-F238E27FC236}">
                <a16:creationId xmlns:a16="http://schemas.microsoft.com/office/drawing/2014/main" id="{37B1A2C0-E640-421D-AB48-E4C0D51FD3D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C5278-C9AD-482E-9A6F-A76B4F783A7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0438D332-9C08-4224-A7CD-C7ED6384DD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53613" y="1825626"/>
            <a:ext cx="4279025" cy="41179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7762931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3613" y="365127"/>
            <a:ext cx="10100187" cy="132556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10" name="Tijdelijke aanduiding voor inhoud 2"/>
          <p:cNvSpPr>
            <a:spLocks noGrp="1"/>
          </p:cNvSpPr>
          <p:nvPr>
            <p:ph sz="half" idx="13"/>
          </p:nvPr>
        </p:nvSpPr>
        <p:spPr>
          <a:xfrm>
            <a:off x="6400802" y="1825625"/>
            <a:ext cx="4952999" cy="357505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1" name="Tijdelijke aanduiding voor inhoud 2"/>
          <p:cNvSpPr>
            <a:spLocks noGrp="1"/>
          </p:cNvSpPr>
          <p:nvPr>
            <p:ph sz="half" idx="14"/>
          </p:nvPr>
        </p:nvSpPr>
        <p:spPr>
          <a:xfrm>
            <a:off x="1238251" y="1825625"/>
            <a:ext cx="4952999" cy="357505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40769CB-607E-4720-9DD1-AA892A79920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4940F-C4C9-4B53-8FC8-A5E47666D651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FFA9B49-2137-46E9-AE89-B7F292674F4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57ABABE-B0B2-4C2E-8376-4E3E0B1DEA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10C4C-B803-4694-9A57-348DF1706F9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9758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itels en 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84802B67-F5EA-4178-8DF3-570AB27EB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BF5F6-A2D0-4BCD-9950-237DCD8501C3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8" name="Tijdelijke aanduiding voor voettekst 4">
            <a:extLst>
              <a:ext uri="{FF2B5EF4-FFF2-40B4-BE49-F238E27FC236}">
                <a16:creationId xmlns:a16="http://schemas.microsoft.com/office/drawing/2014/main" id="{702297AA-0D15-43E7-B294-34227C3DC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B4E07080-420E-4FE4-8F1C-7D58A41E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FEBF0-F9C0-470B-ABEA-C37D7A94DFA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13652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itel tekst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905A176B-5B5E-4BE5-8425-A5EAED85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CBC0F-934F-4D3C-9AEF-B41BF514A152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6" name="Tijdelijke aanduiding voor voettekst 4">
            <a:extLst>
              <a:ext uri="{FF2B5EF4-FFF2-40B4-BE49-F238E27FC236}">
                <a16:creationId xmlns:a16="http://schemas.microsoft.com/office/drawing/2014/main" id="{A81C7FA0-7487-451B-8BF0-A5D3C0D9C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D87C69EA-84D7-426F-B753-C501001D0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5824E-08FA-46EA-9B80-070E2DA57703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25482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55AD87-C5AB-439E-AD4B-D2096C4A42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2B07E0B-B99C-427D-84C7-00517F5A72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636FFFF-8517-4B7A-AA3A-0AD05E391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65D48E7-6021-4EA0-BADC-0B2324621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7D73251-8ABE-4838-A548-E859CBDA4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72955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9A59C5-4634-4484-9ED9-A2A1CA13F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3B15EE-0FEC-4F99-9CAC-E03103867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8122DE7-8BED-446F-B048-D3C0E4ACA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27FA79B-F376-4192-B83A-5A9862901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5DF5C19-7BE7-431D-9E5A-C097C5361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36177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9694AA-375D-4B1C-B587-970943077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EE2A067-8F8E-4483-9336-5EA71F7B6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752F653-21E6-4061-8C29-1E1F4485F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78881E6-C299-4FEF-8277-F54E5C46B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24F6250-1630-44F5-87DE-7680D154C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1765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9E115C-E847-4644-882D-3A30A30C7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A691FC-672B-4CE8-A768-EC8FEF82A7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02223B-DB37-4FEF-A92E-C8D46E03BD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36AF380-8204-438F-B5AC-7EBFCD2B3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C9C58C8-839B-488C-92B9-BFE3E8CCE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657DE58-6064-48F7-A345-A14A79883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63962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8E0C88-8AE1-41A1-89B6-5E6E2A0D0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9B9E8FA-FA22-4F7D-B725-0C27CEAA1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2332424-554E-4986-804E-E3C9C07D30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D541B62-9733-44C5-942C-28A02037C6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6AB8A78-4375-465A-B30F-B225ABA1C6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AAB8647-E612-493A-ACDB-6018AE546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2307EFE-985B-456B-8291-7AB63228E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41C0A54-DA53-4D2F-B471-9EB31CA63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50699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28505A-BFA6-4AA6-88E1-D9BF112B6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95C8E6D-220F-4E43-B0C7-1927A405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6E358E5-DEED-4453-841D-85EAE6833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C1594D4-BC4D-4D55-9D3C-884AF5CBE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24728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1CCDD48-96DC-4326-B628-86109AC8E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A4A1A1F-E901-4E03-9EF3-00C37FAD1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E1CEA98-8699-4656-80E6-50AD00B40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21762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FB7B44-9EA7-47D5-96AB-CDA800557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23F9C36-8429-4098-B983-B86D6703D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D0259FC-3C7D-4C86-804E-AC19231B83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195420C-68A7-4E1C-9F4B-D600EE791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311042F-A874-4172-B0C0-C6257A22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6897708-55AC-4A95-B6BE-A74E7E9C9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09087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D284E7-C7EE-47C0-90E1-E328F9DBA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82D1935-4859-4BCC-BEFF-E9F882E82D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5E30F0F-DDF6-4F15-8581-BBAFE072B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1F1E544-402C-4769-867B-84A0B1F0F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B906FC8-C254-48C5-9104-144E550F0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047D455-8CAE-45B3-BDDF-AE4CF8A8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83690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0EDEA-7A37-4FBB-A125-D758488C3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0DF5BCD-A89D-46DD-B533-D27F5A51A8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F802B00-24E3-4479-81C5-04F47C68D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93EE8E-5CF0-4581-B32B-93D0F933B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BBB579-223F-4D0F-9FB1-E47AABF8B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55387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12EAE29-7853-48E3-AB68-75985F98C3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1CA29EF-26B1-4464-948D-B40615816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914229-C357-4C70-8D6E-642BB882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EFC83DC-BA35-4F70-8FEB-793196E21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B272358-A402-47E8-AE76-FFDA3B39D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14747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nl-NL" smtClean="0"/>
              <a:pPr algn="r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8268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91573"/>
            <a:ext cx="12192000" cy="666428"/>
          </a:xfrm>
          <a:prstGeom prst="rect">
            <a:avLst/>
          </a:prstGeom>
          <a:gradFill>
            <a:gsLst>
              <a:gs pos="0">
                <a:srgbClr val="19AEDE"/>
              </a:gs>
              <a:gs pos="100000">
                <a:srgbClr val="249F8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7"/>
            <a:ext cx="10515600" cy="384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97679" y="637389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r>
              <a:rPr lang="nl-NL"/>
              <a:t>23 mei 2017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30" y="6350647"/>
            <a:ext cx="2698143" cy="36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33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 baseline="0">
          <a:solidFill>
            <a:srgbClr val="19AEDE"/>
          </a:solidFill>
          <a:latin typeface="calibri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>
            <a:extLst>
              <a:ext uri="{FF2B5EF4-FFF2-40B4-BE49-F238E27FC236}">
                <a16:creationId xmlns:a16="http://schemas.microsoft.com/office/drawing/2014/main" id="{4722753E-97CF-4250-BE57-EC4A815403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stijl te bewerken</a:t>
            </a:r>
          </a:p>
        </p:txBody>
      </p:sp>
      <p:sp>
        <p:nvSpPr>
          <p:cNvPr id="1027" name="Tijdelijke aanduiding voor tekst 2">
            <a:extLst>
              <a:ext uri="{FF2B5EF4-FFF2-40B4-BE49-F238E27FC236}">
                <a16:creationId xmlns:a16="http://schemas.microsoft.com/office/drawing/2014/main" id="{7DEE47BE-2A4C-4C1B-B1BE-24CF64DF70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Klikken om de tekststijl van het model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344319F-AB30-403E-8156-3B9BF094C7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D9BDAFB-9F48-4B09-9DCB-038995744DC3}" type="datetimeFigureOut">
              <a:rPr lang="nl-NL"/>
              <a:pPr>
                <a:defRPr/>
              </a:pPr>
              <a:t>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33B44B-C269-41FC-B51E-2B26D94DCB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57CC41B-C4F5-445C-B7A4-8F22A5367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2953F3D-FED3-48B5-99C0-A4A4F33BB4D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pic>
        <p:nvPicPr>
          <p:cNvPr id="1031" name="Afbeelding 6">
            <a:extLst>
              <a:ext uri="{FF2B5EF4-FFF2-40B4-BE49-F238E27FC236}">
                <a16:creationId xmlns:a16="http://schemas.microsoft.com/office/drawing/2014/main" id="{A4EB6448-FD42-4BF5-A255-FEC55FAF3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1926" y="6356352"/>
            <a:ext cx="438151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680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+mj-lt"/>
          <a:ea typeface="Verdana" panose="020B0604030504040204" pitchFamily="34" charset="0"/>
          <a:cs typeface="Tahoma" panose="020B060403050404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old"/>
          <a:ea typeface="Verdana" panose="020B0604030504040204" pitchFamily="34" charset="0"/>
          <a:cs typeface="Tahoma" panose="020B060403050404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old"/>
          <a:ea typeface="Verdana" panose="020B0604030504040204" pitchFamily="34" charset="0"/>
          <a:cs typeface="Tahoma" panose="020B060403050404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old"/>
          <a:ea typeface="Verdana" panose="020B0604030504040204" pitchFamily="34" charset="0"/>
          <a:cs typeface="Tahoma" panose="020B060403050404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old"/>
          <a:ea typeface="Verdana" panose="020B0604030504040204" pitchFamily="34" charset="0"/>
          <a:cs typeface="Tahoma" panose="020B0604030504040204" pitchFamily="34" charset="0"/>
        </a:defRPr>
      </a:lvl5pPr>
      <a:lvl6pPr marL="45718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old"/>
          <a:ea typeface="Verdana" panose="020B0604030504040204" pitchFamily="34" charset="0"/>
          <a:cs typeface="Tahoma" panose="020B0604030504040204" pitchFamily="34" charset="0"/>
        </a:defRPr>
      </a:lvl6pPr>
      <a:lvl7pPr marL="91437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old"/>
          <a:ea typeface="Verdana" panose="020B0604030504040204" pitchFamily="34" charset="0"/>
          <a:cs typeface="Tahoma" panose="020B0604030504040204" pitchFamily="34" charset="0"/>
        </a:defRPr>
      </a:lvl7pPr>
      <a:lvl8pPr marL="137156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old"/>
          <a:ea typeface="Verdana" panose="020B0604030504040204" pitchFamily="34" charset="0"/>
          <a:cs typeface="Tahoma" panose="020B0604030504040204" pitchFamily="34" charset="0"/>
        </a:defRPr>
      </a:lvl8pPr>
      <a:lvl9pPr marL="18287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Bold"/>
          <a:ea typeface="Verdana" panose="020B0604030504040204" pitchFamily="34" charset="0"/>
          <a:cs typeface="Tahoma" panose="020B0604030504040204" pitchFamily="34" charset="0"/>
        </a:defRPr>
      </a:lvl9pPr>
    </p:titleStyle>
    <p:bodyStyle>
      <a:lvl1pPr marL="228594" indent="-228594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97DABC9-E0F0-4832-8167-254FB039C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527461F-C0C8-40FD-8E0E-2012FFD5B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1DE2230-F548-4777-B71E-C9EB77B59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C9317-C0B9-485F-9314-840ED1D8F1D2}" type="datetimeFigureOut">
              <a:rPr lang="nl-NL" smtClean="0"/>
              <a:t>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F9B6FAB-79BF-4F2B-B39F-D00E89B39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033BAAB-CF20-4D40-8BFC-E86DEC787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3A053-17FA-4C4D-BB18-3FBC6E5605D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2153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5.png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9.jpeg"/><Relationship Id="rId11" Type="http://schemas.openxmlformats.org/officeDocument/2006/relationships/image" Target="../media/image14.gif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5.png"/><Relationship Id="rId7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5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7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6" Type="http://schemas.openxmlformats.org/officeDocument/2006/relationships/hyperlink" Target="mailto:Info@supranetggz.nl" TargetMode="External"/><Relationship Id="rId5" Type="http://schemas.openxmlformats.org/officeDocument/2006/relationships/hyperlink" Target="http://www.supranetggz.nl/agenda" TargetMode="External"/><Relationship Id="rId4" Type="http://schemas.openxmlformats.org/officeDocument/2006/relationships/hyperlink" Target="http://www.supranetggz.nl/sasgg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pic>
        <p:nvPicPr>
          <p:cNvPr id="3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4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863"/>
            <a:ext cx="12192000" cy="640137"/>
          </a:xfrm>
          <a:prstGeom prst="rect">
            <a:avLst/>
          </a:prstGeom>
        </p:spPr>
      </p:pic>
      <p:sp>
        <p:nvSpPr>
          <p:cNvPr id="5" name="Tekst 5"/>
          <p:cNvSpPr txBox="1"/>
          <p:nvPr/>
        </p:nvSpPr>
        <p:spPr>
          <a:xfrm>
            <a:off x="1246000" y="1181514"/>
            <a:ext cx="97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3400" dirty="0">
                <a:solidFill>
                  <a:srgbClr val="2DA8DD"/>
                </a:solidFill>
                <a:latin typeface="Berlin Sans FB"/>
              </a:rPr>
              <a:t>Opbrengsten van SAS GGZ</a:t>
            </a:r>
            <a:endParaRPr lang="nl-NL" sz="3400" dirty="0">
              <a:solidFill>
                <a:srgbClr val="2DA8DD"/>
              </a:solidFill>
              <a:latin typeface="Berlin Sans FB"/>
              <a:ea typeface="Calibri"/>
              <a:cs typeface="Calibri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3AC96D2-87D7-99F8-1A66-529F2C358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1535" y="2400000"/>
            <a:ext cx="7503116" cy="3429996"/>
          </a:xfrm>
          <a:prstGeom prst="rect">
            <a:avLst/>
          </a:prstGeom>
        </p:spPr>
      </p:pic>
      <p:sp>
        <p:nvSpPr>
          <p:cNvPr id="12" name="Tekst 6">
            <a:extLst>
              <a:ext uri="{FF2B5EF4-FFF2-40B4-BE49-F238E27FC236}">
                <a16:creationId xmlns:a16="http://schemas.microsoft.com/office/drawing/2014/main" id="{813DB35C-1547-F8D3-D24D-3DFFE8EA17B1}"/>
              </a:ext>
            </a:extLst>
          </p:cNvPr>
          <p:cNvSpPr txBox="1"/>
          <p:nvPr/>
        </p:nvSpPr>
        <p:spPr>
          <a:xfrm>
            <a:off x="2725618" y="2428311"/>
            <a:ext cx="3218375" cy="14189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100" b="1" dirty="0">
                <a:solidFill>
                  <a:srgbClr val="2DA8DD"/>
                </a:solidFill>
                <a:latin typeface="Calibri"/>
              </a:rPr>
              <a:t>WSPW Lunchsnack </a:t>
            </a:r>
          </a:p>
          <a:p>
            <a:pPr algn="ctr"/>
            <a:r>
              <a:rPr lang="nl-NL" sz="2100" b="1" dirty="0">
                <a:solidFill>
                  <a:srgbClr val="2DA8DD"/>
                </a:solidFill>
                <a:latin typeface="Calibri"/>
              </a:rPr>
              <a:t>09-09-2026</a:t>
            </a:r>
            <a:endParaRPr lang="nl-NL" sz="2100" b="1" dirty="0">
              <a:solidFill>
                <a:srgbClr val="2DA8D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Tekst 6">
            <a:extLst>
              <a:ext uri="{FF2B5EF4-FFF2-40B4-BE49-F238E27FC236}">
                <a16:creationId xmlns:a16="http://schemas.microsoft.com/office/drawing/2014/main" id="{09086C92-002D-DB0F-5793-EA070361060F}"/>
              </a:ext>
            </a:extLst>
          </p:cNvPr>
          <p:cNvSpPr txBox="1"/>
          <p:nvPr/>
        </p:nvSpPr>
        <p:spPr>
          <a:xfrm>
            <a:off x="7086236" y="2693074"/>
            <a:ext cx="3218375" cy="14189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100" b="1" dirty="0">
                <a:solidFill>
                  <a:srgbClr val="2BA583"/>
                </a:solidFill>
                <a:latin typeface="Calibri"/>
              </a:rPr>
              <a:t>Marjolein Veerbeek, lid kernteam</a:t>
            </a:r>
          </a:p>
          <a:p>
            <a:pPr algn="ctr"/>
            <a:endParaRPr lang="nl-NL" sz="2100" b="1" dirty="0">
              <a:solidFill>
                <a:srgbClr val="2BA583"/>
              </a:solidFill>
              <a:ea typeface="Calibri"/>
              <a:cs typeface="Calibri"/>
            </a:endParaRPr>
          </a:p>
          <a:p>
            <a:pPr algn="ctr"/>
            <a:r>
              <a:rPr lang="nl-NL" sz="2100" b="1" dirty="0">
                <a:solidFill>
                  <a:srgbClr val="2BA583"/>
                </a:solidFill>
                <a:ea typeface="Calibri"/>
                <a:cs typeface="Calibri"/>
              </a:rPr>
              <a:t>Nikki van Eijk, </a:t>
            </a:r>
            <a:br>
              <a:rPr lang="nl-NL" sz="2100" b="1" dirty="0">
                <a:solidFill>
                  <a:srgbClr val="2BA583"/>
                </a:solidFill>
                <a:ea typeface="Calibri"/>
                <a:cs typeface="Calibri"/>
              </a:rPr>
            </a:br>
            <a:r>
              <a:rPr lang="nl-NL" sz="2100" b="1" dirty="0">
                <a:solidFill>
                  <a:srgbClr val="2BA583"/>
                </a:solidFill>
                <a:ea typeface="Calibri"/>
                <a:cs typeface="Calibri"/>
              </a:rPr>
              <a:t>promovendus 113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865F8-1FD3-2FC6-F536-4CD140A87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 2">
            <a:extLst>
              <a:ext uri="{FF2B5EF4-FFF2-40B4-BE49-F238E27FC236}">
                <a16:creationId xmlns:a16="http://schemas.microsoft.com/office/drawing/2014/main" id="{8F8376CE-C743-28FD-0040-A182A5622C9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Afbeelding 3">
            <a:extLst>
              <a:ext uri="{FF2B5EF4-FFF2-40B4-BE49-F238E27FC236}">
                <a16:creationId xmlns:a16="http://schemas.microsoft.com/office/drawing/2014/main" id="{10BABE85-F62B-3B67-B4CF-0336B591D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4" name="Afbeelding 4">
            <a:extLst>
              <a:ext uri="{FF2B5EF4-FFF2-40B4-BE49-F238E27FC236}">
                <a16:creationId xmlns:a16="http://schemas.microsoft.com/office/drawing/2014/main" id="{51AA29F6-5E02-0DBC-41D1-BEEB6ADC5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863"/>
            <a:ext cx="12192000" cy="640137"/>
          </a:xfrm>
          <a:prstGeom prst="rect">
            <a:avLst/>
          </a:prstGeom>
        </p:spPr>
      </p:pic>
      <p:sp>
        <p:nvSpPr>
          <p:cNvPr id="5" name="Tekst 5">
            <a:extLst>
              <a:ext uri="{FF2B5EF4-FFF2-40B4-BE49-F238E27FC236}">
                <a16:creationId xmlns:a16="http://schemas.microsoft.com/office/drawing/2014/main" id="{9A1ED7F5-EE40-60E9-09E6-F5425F630B23}"/>
              </a:ext>
            </a:extLst>
          </p:cNvPr>
          <p:cNvSpPr txBox="1"/>
          <p:nvPr/>
        </p:nvSpPr>
        <p:spPr>
          <a:xfrm>
            <a:off x="1245000" y="1177117"/>
            <a:ext cx="97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400" b="0" i="0" u="none" strike="noStrike" kern="1200" cap="none" spc="0" normalizeH="0" baseline="0" noProof="0" dirty="0">
                <a:ln>
                  <a:noFill/>
                </a:ln>
                <a:solidFill>
                  <a:srgbClr val="2DA8DD"/>
                </a:solidFill>
                <a:effectLst/>
                <a:uLnTx/>
                <a:uFillTx/>
                <a:latin typeface="Berlin Sans FB"/>
                <a:ea typeface="+mn-ea"/>
                <a:cs typeface="+mn-cs"/>
              </a:rPr>
              <a:t>SUPRANET GGZ: hét lerend netwerk voor suïcidepreventie in de GGZ</a:t>
            </a:r>
            <a:endParaRPr kumimoji="0" lang="nl-NL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Vorm 7">
            <a:extLst>
              <a:ext uri="{FF2B5EF4-FFF2-40B4-BE49-F238E27FC236}">
                <a16:creationId xmlns:a16="http://schemas.microsoft.com/office/drawing/2014/main" id="{8538C7C7-A4A2-8AD1-8003-5573AA543723}"/>
              </a:ext>
            </a:extLst>
          </p:cNvPr>
          <p:cNvSpPr/>
          <p:nvPr/>
        </p:nvSpPr>
        <p:spPr>
          <a:xfrm>
            <a:off x="2561000" y="2400776"/>
            <a:ext cx="7070000" cy="750000"/>
          </a:xfrm>
          <a:prstGeom prst="roundRect">
            <a:avLst/>
          </a:prstGeom>
          <a:solidFill>
            <a:srgbClr val="DFF5FB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 8">
            <a:extLst>
              <a:ext uri="{FF2B5EF4-FFF2-40B4-BE49-F238E27FC236}">
                <a16:creationId xmlns:a16="http://schemas.microsoft.com/office/drawing/2014/main" id="{E151D9B0-089F-DA5A-802A-2C420ACED82F}"/>
              </a:ext>
            </a:extLst>
          </p:cNvPr>
          <p:cNvSpPr txBox="1"/>
          <p:nvPr/>
        </p:nvSpPr>
        <p:spPr>
          <a:xfrm>
            <a:off x="2781000" y="2625776"/>
            <a:ext cx="663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00" b="1" i="0" u="none" strike="noStrike" kern="1200" cap="none" spc="0" normalizeH="0" baseline="0" noProof="0" dirty="0">
                <a:ln>
                  <a:noFill/>
                </a:ln>
                <a:solidFill>
                  <a:srgbClr val="2DA8D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Kennis delen  •  implementeren  •  meten  •  leren •  verbeteren •  borgen</a:t>
            </a:r>
            <a:endParaRPr kumimoji="0" lang="nl-NL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kst 6">
            <a:extLst>
              <a:ext uri="{FF2B5EF4-FFF2-40B4-BE49-F238E27FC236}">
                <a16:creationId xmlns:a16="http://schemas.microsoft.com/office/drawing/2014/main" id="{FD90E4C8-FECD-1A47-DC8C-2D994F0313DB}"/>
              </a:ext>
            </a:extLst>
          </p:cNvPr>
          <p:cNvSpPr txBox="1"/>
          <p:nvPr/>
        </p:nvSpPr>
        <p:spPr>
          <a:xfrm>
            <a:off x="4595249" y="4571934"/>
            <a:ext cx="3218375" cy="14189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Lunchsnack 07-09-2026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Jan Berndsen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Marjolein Veerbeek</a:t>
            </a:r>
          </a:p>
        </p:txBody>
      </p:sp>
      <p:pic>
        <p:nvPicPr>
          <p:cNvPr id="11" name="Afbeelding 10" descr="Inloggen MijnGGzE - MijnGGzE">
            <a:extLst>
              <a:ext uri="{FF2B5EF4-FFF2-40B4-BE49-F238E27FC236}">
                <a16:creationId xmlns:a16="http://schemas.microsoft.com/office/drawing/2014/main" id="{E0B90327-E7A3-4D61-EA0B-24D57D95F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593" y="4043187"/>
            <a:ext cx="876300" cy="1209675"/>
          </a:xfrm>
          <a:prstGeom prst="rect">
            <a:avLst/>
          </a:prstGeom>
        </p:spPr>
      </p:pic>
      <p:pic>
        <p:nvPicPr>
          <p:cNvPr id="14" name="Afbeelding 13" descr="Afbeelding met Graphics, Lettertype, logo, grafische vormgeving&#10;&#10;Automatisch gegenereerde beschrijving">
            <a:extLst>
              <a:ext uri="{FF2B5EF4-FFF2-40B4-BE49-F238E27FC236}">
                <a16:creationId xmlns:a16="http://schemas.microsoft.com/office/drawing/2014/main" id="{DABE93BD-8BE1-3CA4-E227-994EDAE5E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898" y="4974230"/>
            <a:ext cx="1266825" cy="1047750"/>
          </a:xfrm>
          <a:prstGeom prst="rect">
            <a:avLst/>
          </a:prstGeom>
        </p:spPr>
      </p:pic>
      <p:pic>
        <p:nvPicPr>
          <p:cNvPr id="16" name="Picture 6" descr="Arkin | Amsterdam">
            <a:extLst>
              <a:ext uri="{FF2B5EF4-FFF2-40B4-BE49-F238E27FC236}">
                <a16:creationId xmlns:a16="http://schemas.microsoft.com/office/drawing/2014/main" id="{62566323-9363-9180-4312-EC75D6457F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1" t="14943" r="26688" b="31900"/>
          <a:stretch/>
        </p:blipFill>
        <p:spPr bwMode="auto">
          <a:xfrm>
            <a:off x="8170266" y="3790253"/>
            <a:ext cx="1266825" cy="88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Cliëntenportaal GGz Centraal gelanceerd, online werkplek met cliënt aan het  roer - Karify - NL">
            <a:extLst>
              <a:ext uri="{FF2B5EF4-FFF2-40B4-BE49-F238E27FC236}">
                <a16:creationId xmlns:a16="http://schemas.microsoft.com/office/drawing/2014/main" id="{F7F72B61-D18D-4488-8542-C44091DBF3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1" t="32986" r="22158" b="27085"/>
          <a:stretch/>
        </p:blipFill>
        <p:spPr bwMode="auto">
          <a:xfrm>
            <a:off x="4869459" y="4928631"/>
            <a:ext cx="1857376" cy="80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0E504A8A-0302-6D0A-71D1-ECFA4C2BA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193" y="5376661"/>
            <a:ext cx="2544514" cy="60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>
            <a:extLst>
              <a:ext uri="{FF2B5EF4-FFF2-40B4-BE49-F238E27FC236}">
                <a16:creationId xmlns:a16="http://schemas.microsoft.com/office/drawing/2014/main" id="{8F55E314-40FE-6E35-3E7D-3C29712F1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462" y="3616705"/>
            <a:ext cx="1332133" cy="133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Pro Persona - De Werkgeverij">
            <a:extLst>
              <a:ext uri="{FF2B5EF4-FFF2-40B4-BE49-F238E27FC236}">
                <a16:creationId xmlns:a16="http://schemas.microsoft.com/office/drawing/2014/main" id="{9580AC06-4A8B-D498-4313-76F4E6FDF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567" y="5152771"/>
            <a:ext cx="2357723" cy="98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482714E6-D357-4543-C8E8-60C5287C7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471" y="4365022"/>
            <a:ext cx="2182370" cy="90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Mondriaan GGZ - Zorgnet Limburg">
            <a:extLst>
              <a:ext uri="{FF2B5EF4-FFF2-40B4-BE49-F238E27FC236}">
                <a16:creationId xmlns:a16="http://schemas.microsoft.com/office/drawing/2014/main" id="{44880202-3135-6FC4-6530-FA4B3D911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332" y="5212179"/>
            <a:ext cx="2867742" cy="80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Afbeelding 29" descr="Lentis (@Lentisnl) / Twitter">
            <a:extLst>
              <a:ext uri="{FF2B5EF4-FFF2-40B4-BE49-F238E27FC236}">
                <a16:creationId xmlns:a16="http://schemas.microsoft.com/office/drawing/2014/main" id="{F80756CA-8257-15B9-CADA-32F436590F2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7236" b="32761"/>
          <a:stretch/>
        </p:blipFill>
        <p:spPr>
          <a:xfrm>
            <a:off x="159881" y="3376185"/>
            <a:ext cx="1952959" cy="982862"/>
          </a:xfrm>
          <a:prstGeom prst="rect">
            <a:avLst/>
          </a:prstGeom>
        </p:spPr>
      </p:pic>
      <p:pic>
        <p:nvPicPr>
          <p:cNvPr id="32" name="Picture 14" descr="Afbeelding met Graphics, grafische vormgeving, Lettertype, ontwerp&#10;&#10;Automatisch gegenereerde beschrijving">
            <a:extLst>
              <a:ext uri="{FF2B5EF4-FFF2-40B4-BE49-F238E27FC236}">
                <a16:creationId xmlns:a16="http://schemas.microsoft.com/office/drawing/2014/main" id="{61486FA2-DEB2-6C2B-D097-D29A3595F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366" y="3623717"/>
            <a:ext cx="2466975" cy="108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693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0488"/>
            <a:ext cx="12192000" cy="656489"/>
          </a:xfrm>
          <a:prstGeom prst="rect">
            <a:avLst/>
          </a:prstGeom>
        </p:spPr>
      </p:pic>
      <p:sp>
        <p:nvSpPr>
          <p:cNvPr id="4" name="Tekst 4"/>
          <p:cNvSpPr txBox="1"/>
          <p:nvPr/>
        </p:nvSpPr>
        <p:spPr>
          <a:xfrm>
            <a:off x="770000" y="550067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dirty="0">
                <a:solidFill>
                  <a:srgbClr val="2DA8DD"/>
                </a:solidFill>
                <a:latin typeface="Berlin Sans FB"/>
              </a:rPr>
              <a:t>Systematische Aanpak Suïcidepreventie in de GGZ (SAS GGZ)</a:t>
            </a:r>
            <a:endParaRPr lang="nl-NL" dirty="0"/>
          </a:p>
        </p:txBody>
      </p:sp>
      <p:sp>
        <p:nvSpPr>
          <p:cNvPr id="20" name="Vorm 20"/>
          <p:cNvSpPr/>
          <p:nvPr/>
        </p:nvSpPr>
        <p:spPr>
          <a:xfrm>
            <a:off x="620000" y="1760000"/>
            <a:ext cx="2600000" cy="1250000"/>
          </a:xfrm>
          <a:prstGeom prst="round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1" name="Vorm 21"/>
          <p:cNvSpPr/>
          <p:nvPr/>
        </p:nvSpPr>
        <p:spPr>
          <a:xfrm>
            <a:off x="740000" y="1910000"/>
            <a:ext cx="500000" cy="50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2" name="Tekst 22"/>
          <p:cNvSpPr txBox="1"/>
          <p:nvPr/>
        </p:nvSpPr>
        <p:spPr>
          <a:xfrm>
            <a:off x="740000" y="203000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>
                <a:solidFill>
                  <a:srgbClr val="2DA8DD"/>
                </a:solidFill>
                <a:latin typeface="Calibri"/>
              </a:rPr>
              <a:t>1</a:t>
            </a:r>
            <a:endParaRPr lang="nl-NL" sz="1600"/>
          </a:p>
        </p:txBody>
      </p:sp>
      <p:sp>
        <p:nvSpPr>
          <p:cNvPr id="23" name="Tekst 23"/>
          <p:cNvSpPr txBox="1"/>
          <p:nvPr/>
        </p:nvSpPr>
        <p:spPr>
          <a:xfrm>
            <a:off x="1370000" y="190000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600" b="1">
                <a:solidFill>
                  <a:srgbClr val="FFFFFF"/>
                </a:solidFill>
                <a:latin typeface="Calibri"/>
              </a:rPr>
              <a:t>Signalering</a:t>
            </a:r>
            <a:endParaRPr lang="nl-NL" sz="1600"/>
          </a:p>
        </p:txBody>
      </p:sp>
      <p:sp>
        <p:nvSpPr>
          <p:cNvPr id="24" name="Tekst 24"/>
          <p:cNvSpPr txBox="1"/>
          <p:nvPr/>
        </p:nvSpPr>
        <p:spPr>
          <a:xfrm>
            <a:off x="1370000" y="2280000"/>
            <a:ext cx="166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FFFFFF"/>
                </a:solidFill>
                <a:latin typeface="Calibri"/>
              </a:rPr>
              <a:t>Suïcidaliteit herkennen en bespreken</a:t>
            </a:r>
            <a:endParaRPr lang="nl-NL" sz="1100"/>
          </a:p>
        </p:txBody>
      </p:sp>
      <p:sp>
        <p:nvSpPr>
          <p:cNvPr id="60" name="Tekst 60"/>
          <p:cNvSpPr txBox="1"/>
          <p:nvPr/>
        </p:nvSpPr>
        <p:spPr>
          <a:xfrm>
            <a:off x="3210000" y="2100000"/>
            <a:ext cx="2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2500" b="1">
                <a:solidFill>
                  <a:srgbClr val="FFFFFF"/>
                </a:solidFill>
                <a:latin typeface="Calibri"/>
              </a:rPr>
              <a:t>›</a:t>
            </a:r>
            <a:endParaRPr lang="nl-NL" sz="2500"/>
          </a:p>
        </p:txBody>
      </p:sp>
      <p:sp>
        <p:nvSpPr>
          <p:cNvPr id="25" name="Vorm 25"/>
          <p:cNvSpPr/>
          <p:nvPr/>
        </p:nvSpPr>
        <p:spPr>
          <a:xfrm>
            <a:off x="3460000" y="1760000"/>
            <a:ext cx="2600000" cy="1250000"/>
          </a:xfrm>
          <a:prstGeom prst="roundRect">
            <a:avLst/>
          </a:prstGeom>
          <a:solidFill>
            <a:srgbClr val="36B4D8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6" name="Vorm 26"/>
          <p:cNvSpPr/>
          <p:nvPr/>
        </p:nvSpPr>
        <p:spPr>
          <a:xfrm>
            <a:off x="3580000" y="1910000"/>
            <a:ext cx="500000" cy="50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7" name="Tekst 27"/>
          <p:cNvSpPr txBox="1"/>
          <p:nvPr/>
        </p:nvSpPr>
        <p:spPr>
          <a:xfrm>
            <a:off x="3580000" y="203000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>
                <a:solidFill>
                  <a:srgbClr val="36B4D8"/>
                </a:solidFill>
                <a:latin typeface="Calibri"/>
              </a:rPr>
              <a:t>2</a:t>
            </a:r>
            <a:endParaRPr lang="nl-NL" sz="1600"/>
          </a:p>
        </p:txBody>
      </p:sp>
      <p:sp>
        <p:nvSpPr>
          <p:cNvPr id="28" name="Tekst 28"/>
          <p:cNvSpPr txBox="1"/>
          <p:nvPr/>
        </p:nvSpPr>
        <p:spPr>
          <a:xfrm>
            <a:off x="4210000" y="190000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600" b="1">
                <a:solidFill>
                  <a:srgbClr val="FFFFFF"/>
                </a:solidFill>
                <a:latin typeface="Calibri"/>
              </a:rPr>
              <a:t>Diagnostiek</a:t>
            </a:r>
            <a:endParaRPr lang="nl-NL" sz="1600"/>
          </a:p>
        </p:txBody>
      </p:sp>
      <p:sp>
        <p:nvSpPr>
          <p:cNvPr id="29" name="Tekst 29"/>
          <p:cNvSpPr txBox="1"/>
          <p:nvPr/>
        </p:nvSpPr>
        <p:spPr>
          <a:xfrm>
            <a:off x="4210000" y="2280000"/>
            <a:ext cx="166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FFFFFF"/>
                </a:solidFill>
                <a:latin typeface="Calibri"/>
              </a:rPr>
              <a:t>CASE/narratief interview + structuurdiagnose</a:t>
            </a:r>
            <a:endParaRPr lang="nl-NL" sz="1100"/>
          </a:p>
        </p:txBody>
      </p:sp>
      <p:sp>
        <p:nvSpPr>
          <p:cNvPr id="61" name="Tekst 61"/>
          <p:cNvSpPr txBox="1"/>
          <p:nvPr/>
        </p:nvSpPr>
        <p:spPr>
          <a:xfrm>
            <a:off x="6050000" y="2100000"/>
            <a:ext cx="2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2500" b="1">
                <a:solidFill>
                  <a:srgbClr val="FFFFFF"/>
                </a:solidFill>
                <a:latin typeface="Calibri"/>
              </a:rPr>
              <a:t>›</a:t>
            </a:r>
            <a:endParaRPr lang="nl-NL" sz="2500"/>
          </a:p>
        </p:txBody>
      </p:sp>
      <p:sp>
        <p:nvSpPr>
          <p:cNvPr id="30" name="Vorm 30"/>
          <p:cNvSpPr/>
          <p:nvPr/>
        </p:nvSpPr>
        <p:spPr>
          <a:xfrm>
            <a:off x="6300000" y="1760000"/>
            <a:ext cx="2600000" cy="1250000"/>
          </a:xfrm>
          <a:prstGeom prst="round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1" name="Vorm 31"/>
          <p:cNvSpPr/>
          <p:nvPr/>
        </p:nvSpPr>
        <p:spPr>
          <a:xfrm>
            <a:off x="6420000" y="1910000"/>
            <a:ext cx="500000" cy="50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2" name="Tekst 32"/>
          <p:cNvSpPr txBox="1"/>
          <p:nvPr/>
        </p:nvSpPr>
        <p:spPr>
          <a:xfrm>
            <a:off x="6420000" y="203000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>
                <a:solidFill>
                  <a:srgbClr val="00A6A6"/>
                </a:solidFill>
                <a:latin typeface="Calibri"/>
              </a:rPr>
              <a:t>3</a:t>
            </a:r>
            <a:endParaRPr lang="nl-NL" sz="1600"/>
          </a:p>
        </p:txBody>
      </p:sp>
      <p:sp>
        <p:nvSpPr>
          <p:cNvPr id="33" name="Tekst 33"/>
          <p:cNvSpPr txBox="1"/>
          <p:nvPr/>
        </p:nvSpPr>
        <p:spPr>
          <a:xfrm>
            <a:off x="7050000" y="190000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600" b="1">
                <a:solidFill>
                  <a:srgbClr val="FFFFFF"/>
                </a:solidFill>
                <a:latin typeface="Calibri"/>
              </a:rPr>
              <a:t>Behandeling</a:t>
            </a:r>
            <a:endParaRPr lang="nl-NL" sz="1600"/>
          </a:p>
        </p:txBody>
      </p:sp>
      <p:sp>
        <p:nvSpPr>
          <p:cNvPr id="34" name="Tekst 34"/>
          <p:cNvSpPr txBox="1"/>
          <p:nvPr/>
        </p:nvSpPr>
        <p:spPr>
          <a:xfrm>
            <a:off x="7050000" y="2280000"/>
            <a:ext cx="166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FFFFFF"/>
                </a:solidFill>
                <a:latin typeface="Calibri"/>
              </a:rPr>
              <a:t>Directe/indirecte therapie + veiligheidsplan</a:t>
            </a:r>
            <a:endParaRPr lang="nl-NL" sz="1100"/>
          </a:p>
        </p:txBody>
      </p:sp>
      <p:sp>
        <p:nvSpPr>
          <p:cNvPr id="62" name="Tekst 62"/>
          <p:cNvSpPr txBox="1"/>
          <p:nvPr/>
        </p:nvSpPr>
        <p:spPr>
          <a:xfrm>
            <a:off x="8890000" y="2100000"/>
            <a:ext cx="2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2500" b="1">
                <a:solidFill>
                  <a:srgbClr val="FFFFFF"/>
                </a:solidFill>
                <a:latin typeface="Calibri"/>
              </a:rPr>
              <a:t>›</a:t>
            </a:r>
            <a:endParaRPr lang="nl-NL" sz="2500"/>
          </a:p>
        </p:txBody>
      </p:sp>
      <p:sp>
        <p:nvSpPr>
          <p:cNvPr id="35" name="Vorm 35"/>
          <p:cNvSpPr/>
          <p:nvPr/>
        </p:nvSpPr>
        <p:spPr>
          <a:xfrm>
            <a:off x="9140000" y="1760000"/>
            <a:ext cx="2600000" cy="1250000"/>
          </a:xfrm>
          <a:prstGeom prst="roundRect">
            <a:avLst/>
          </a:prstGeom>
          <a:solidFill>
            <a:srgbClr val="69B9A8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6" name="Vorm 36"/>
          <p:cNvSpPr/>
          <p:nvPr/>
        </p:nvSpPr>
        <p:spPr>
          <a:xfrm>
            <a:off x="9260000" y="1910000"/>
            <a:ext cx="500000" cy="50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7" name="Tekst 37"/>
          <p:cNvSpPr txBox="1"/>
          <p:nvPr/>
        </p:nvSpPr>
        <p:spPr>
          <a:xfrm>
            <a:off x="9260000" y="2030000"/>
            <a:ext cx="50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b="1">
                <a:solidFill>
                  <a:srgbClr val="69B9A8"/>
                </a:solidFill>
                <a:latin typeface="Calibri"/>
              </a:rPr>
              <a:t>4</a:t>
            </a:r>
            <a:endParaRPr lang="nl-NL" sz="1600"/>
          </a:p>
        </p:txBody>
      </p:sp>
      <p:sp>
        <p:nvSpPr>
          <p:cNvPr id="38" name="Tekst 38"/>
          <p:cNvSpPr txBox="1"/>
          <p:nvPr/>
        </p:nvSpPr>
        <p:spPr>
          <a:xfrm>
            <a:off x="9890000" y="1900000"/>
            <a:ext cx="166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600" b="1">
                <a:solidFill>
                  <a:srgbClr val="FFFFFF"/>
                </a:solidFill>
                <a:latin typeface="Calibri"/>
              </a:rPr>
              <a:t>Naasten</a:t>
            </a:r>
            <a:endParaRPr lang="nl-NL" sz="1600"/>
          </a:p>
        </p:txBody>
      </p:sp>
      <p:sp>
        <p:nvSpPr>
          <p:cNvPr id="39" name="Tekst 39"/>
          <p:cNvSpPr txBox="1"/>
          <p:nvPr/>
        </p:nvSpPr>
        <p:spPr>
          <a:xfrm>
            <a:off x="9890000" y="2280000"/>
            <a:ext cx="166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FFFFFF"/>
                </a:solidFill>
                <a:latin typeface="Calibri"/>
              </a:rPr>
              <a:t>Waar mogelijk actief samenwerken</a:t>
            </a:r>
            <a:endParaRPr lang="nl-NL" sz="1100"/>
          </a:p>
        </p:txBody>
      </p:sp>
      <p:sp>
        <p:nvSpPr>
          <p:cNvPr id="70" name="Tekst 70"/>
          <p:cNvSpPr txBox="1"/>
          <p:nvPr/>
        </p:nvSpPr>
        <p:spPr>
          <a:xfrm>
            <a:off x="850000" y="3270000"/>
            <a:ext cx="10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700" b="1">
                <a:solidFill>
                  <a:srgbClr val="17324D"/>
                </a:solidFill>
                <a:latin typeface="Calibri"/>
              </a:rPr>
              <a:t>Randvoorwaarden voor structurele inbedding</a:t>
            </a:r>
            <a:endParaRPr lang="nl-NL" sz="1700"/>
          </a:p>
        </p:txBody>
      </p:sp>
      <p:sp>
        <p:nvSpPr>
          <p:cNvPr id="80" name="Vorm 80"/>
          <p:cNvSpPr/>
          <p:nvPr/>
        </p:nvSpPr>
        <p:spPr>
          <a:xfrm>
            <a:off x="2174000" y="3821440"/>
            <a:ext cx="3420000" cy="760000"/>
          </a:xfrm>
          <a:prstGeom prst="roundRect">
            <a:avLst/>
          </a:prstGeom>
          <a:solidFill>
            <a:srgbClr val="F3F9FC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81" name="Vorm 81"/>
          <p:cNvSpPr/>
          <p:nvPr/>
        </p:nvSpPr>
        <p:spPr>
          <a:xfrm>
            <a:off x="2174000" y="3821440"/>
            <a:ext cx="120000" cy="760000"/>
          </a:xfrm>
          <a:prstGeom prst="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2" name="Tekst 82"/>
          <p:cNvSpPr txBox="1"/>
          <p:nvPr/>
        </p:nvSpPr>
        <p:spPr>
          <a:xfrm>
            <a:off x="2424000" y="3931440"/>
            <a:ext cx="292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1">
                <a:solidFill>
                  <a:srgbClr val="17324D"/>
                </a:solidFill>
                <a:latin typeface="Calibri"/>
              </a:rPr>
              <a:t>EPD</a:t>
            </a:r>
            <a:endParaRPr lang="nl-NL" sz="1400"/>
          </a:p>
        </p:txBody>
      </p:sp>
      <p:sp>
        <p:nvSpPr>
          <p:cNvPr id="83" name="Tekst 83"/>
          <p:cNvSpPr txBox="1"/>
          <p:nvPr/>
        </p:nvSpPr>
        <p:spPr>
          <a:xfrm>
            <a:off x="2424000" y="4211440"/>
            <a:ext cx="292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5E7280"/>
                </a:solidFill>
                <a:latin typeface="Calibri"/>
              </a:rPr>
              <a:t>Goede verslaglegging</a:t>
            </a:r>
            <a:endParaRPr lang="nl-NL" sz="1100"/>
          </a:p>
        </p:txBody>
      </p:sp>
      <p:sp>
        <p:nvSpPr>
          <p:cNvPr id="6" name="Vorm 83"/>
          <p:cNvSpPr/>
          <p:nvPr/>
        </p:nvSpPr>
        <p:spPr>
          <a:xfrm>
            <a:off x="6879680" y="3841760"/>
            <a:ext cx="3420000" cy="760000"/>
          </a:xfrm>
          <a:prstGeom prst="roundRect">
            <a:avLst/>
          </a:prstGeom>
          <a:solidFill>
            <a:srgbClr val="F3F9FC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84" name="Vorm 84"/>
          <p:cNvSpPr/>
          <p:nvPr/>
        </p:nvSpPr>
        <p:spPr>
          <a:xfrm>
            <a:off x="6879680" y="3841760"/>
            <a:ext cx="120000" cy="760000"/>
          </a:xfrm>
          <a:prstGeom prst="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85" name="Tekst 85"/>
          <p:cNvSpPr txBox="1"/>
          <p:nvPr/>
        </p:nvSpPr>
        <p:spPr>
          <a:xfrm>
            <a:off x="7129680" y="3951760"/>
            <a:ext cx="2920000" cy="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400" b="1">
                <a:solidFill>
                  <a:srgbClr val="17324D"/>
                </a:solidFill>
                <a:latin typeface="Calibri"/>
              </a:rPr>
              <a:t>Ervaringsdeskundigheid</a:t>
            </a:r>
            <a:endParaRPr lang="nl-NL" sz="1400"/>
          </a:p>
        </p:txBody>
      </p:sp>
      <p:sp>
        <p:nvSpPr>
          <p:cNvPr id="86" name="Tekst 86"/>
          <p:cNvSpPr txBox="1"/>
          <p:nvPr/>
        </p:nvSpPr>
        <p:spPr>
          <a:xfrm>
            <a:off x="7129680" y="4231760"/>
            <a:ext cx="2920000" cy="2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nl-NL" sz="1100" b="0">
                <a:solidFill>
                  <a:srgbClr val="5E7280"/>
                </a:solidFill>
                <a:latin typeface="Calibri"/>
              </a:rPr>
              <a:t>Ervaringskennis benutten</a:t>
            </a:r>
            <a:endParaRPr lang="nl-NL" sz="1100"/>
          </a:p>
        </p:txBody>
      </p:sp>
      <p:sp>
        <p:nvSpPr>
          <p:cNvPr id="13" name="Tekst 8">
            <a:extLst>
              <a:ext uri="{FF2B5EF4-FFF2-40B4-BE49-F238E27FC236}">
                <a16:creationId xmlns:a16="http://schemas.microsoft.com/office/drawing/2014/main" id="{5CF9A6A2-7060-5499-109E-4D3E77E6AC5A}"/>
              </a:ext>
            </a:extLst>
          </p:cNvPr>
          <p:cNvSpPr txBox="1"/>
          <p:nvPr/>
        </p:nvSpPr>
        <p:spPr>
          <a:xfrm>
            <a:off x="650000" y="1145000"/>
            <a:ext cx="10800000" cy="5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/>
            <a:r>
              <a:rPr lang="nl-NL" sz="1600" dirty="0">
                <a:solidFill>
                  <a:srgbClr val="617887"/>
                </a:solidFill>
                <a:latin typeface="Aptos"/>
              </a:rPr>
              <a:t>Deelnemende organisaties werken</a:t>
            </a:r>
            <a:r>
              <a:rPr lang="nl-NL" sz="1600" b="0" dirty="0">
                <a:solidFill>
                  <a:srgbClr val="617887"/>
                </a:solidFill>
                <a:latin typeface="Aptos"/>
              </a:rPr>
              <a:t> toe naar een complete cliëntreis volgens de Richtlijn Suïcidaliteit </a:t>
            </a:r>
            <a:endParaRPr lang="nl-NL" sz="1600" dirty="0">
              <a:solidFill>
                <a:srgbClr val="617887"/>
              </a:solidFill>
              <a:latin typeface="Aptos"/>
            </a:endParaRPr>
          </a:p>
        </p:txBody>
      </p:sp>
      <p:pic>
        <p:nvPicPr>
          <p:cNvPr id="12" name="Afbeelding 11" descr="Afbeelding met Graphics, Lettertype, logo, grafische vormgeving&#10;&#10;Automatisch gegenereerde beschrijving">
            <a:extLst>
              <a:ext uri="{FF2B5EF4-FFF2-40B4-BE49-F238E27FC236}">
                <a16:creationId xmlns:a16="http://schemas.microsoft.com/office/drawing/2014/main" id="{B89F48B5-6EAF-B3E3-86F3-29C25AAA9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6412" y="5177528"/>
            <a:ext cx="1063467" cy="935859"/>
          </a:xfrm>
          <a:prstGeom prst="rect">
            <a:avLst/>
          </a:prstGeom>
        </p:spPr>
      </p:pic>
      <p:pic>
        <p:nvPicPr>
          <p:cNvPr id="15" name="Afbeelding 14" descr="Inloggen MijnGGzE - MijnGGzE">
            <a:extLst>
              <a:ext uri="{FF2B5EF4-FFF2-40B4-BE49-F238E27FC236}">
                <a16:creationId xmlns:a16="http://schemas.microsoft.com/office/drawing/2014/main" id="{B3CDEA94-AC75-BE43-158F-1B4D474D8F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1317" y="5182024"/>
            <a:ext cx="673793" cy="937029"/>
          </a:xfrm>
          <a:prstGeom prst="rect">
            <a:avLst/>
          </a:prstGeom>
        </p:spPr>
      </p:pic>
      <p:pic>
        <p:nvPicPr>
          <p:cNvPr id="17" name="Afbeelding 16" descr="Arkin | Amsterdam">
            <a:extLst>
              <a:ext uri="{FF2B5EF4-FFF2-40B4-BE49-F238E27FC236}">
                <a16:creationId xmlns:a16="http://schemas.microsoft.com/office/drawing/2014/main" id="{4EC5CCCC-CAD3-B837-2E7C-0EECBFAD4FE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581" t="16515" r="26797" b="27291"/>
          <a:stretch>
            <a:fillRect/>
          </a:stretch>
        </p:blipFill>
        <p:spPr>
          <a:xfrm>
            <a:off x="4604812" y="5348995"/>
            <a:ext cx="1070008" cy="758608"/>
          </a:xfrm>
          <a:prstGeom prst="rect">
            <a:avLst/>
          </a:prstGeom>
        </p:spPr>
      </p:pic>
      <p:pic>
        <p:nvPicPr>
          <p:cNvPr id="19" name="Afbeelding 18" descr="Pro Persona - De Werkgeverij">
            <a:extLst>
              <a:ext uri="{FF2B5EF4-FFF2-40B4-BE49-F238E27FC236}">
                <a16:creationId xmlns:a16="http://schemas.microsoft.com/office/drawing/2014/main" id="{3347C852-3220-AFE6-2502-452A1D3DD7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5723" y="5352355"/>
            <a:ext cx="1976311" cy="763054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1D50D1F4-4AAD-95AD-2DA1-49E55F18A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3585" y="5455939"/>
            <a:ext cx="2307120" cy="5607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8AA2CB-7441-CDAC-1042-8A1FF60FF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Drie onderzoeksvragen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35E4344-83DC-9E94-C826-F4E7514EBC65}"/>
              </a:ext>
            </a:extLst>
          </p:cNvPr>
          <p:cNvSpPr txBox="1"/>
          <p:nvPr/>
        </p:nvSpPr>
        <p:spPr>
          <a:xfrm>
            <a:off x="1228828" y="3518486"/>
            <a:ext cx="2798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Effectief implementeren van de richtlijn met verschillende strategieën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7A4CE0D-3AE1-16AA-3B63-DD24E14CD74B}"/>
              </a:ext>
            </a:extLst>
          </p:cNvPr>
          <p:cNvSpPr txBox="1"/>
          <p:nvPr/>
        </p:nvSpPr>
        <p:spPr>
          <a:xfrm>
            <a:off x="4580575" y="3523345"/>
            <a:ext cx="2798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Verbeteren van de kennis en bekwaamheid van professionals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D91C27F9-18EC-2C1C-0FB4-16A995BBB0F5}"/>
              </a:ext>
            </a:extLst>
          </p:cNvPr>
          <p:cNvSpPr txBox="1"/>
          <p:nvPr/>
        </p:nvSpPr>
        <p:spPr>
          <a:xfrm>
            <a:off x="7968850" y="3518486"/>
            <a:ext cx="27255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Inzicht in belemmerende en bevorderende factoren</a:t>
            </a:r>
          </a:p>
        </p:txBody>
      </p:sp>
      <p:pic>
        <p:nvPicPr>
          <p:cNvPr id="8" name="Afbeelding 7" descr="Proost met effen opvulling">
            <a:extLst>
              <a:ext uri="{FF2B5EF4-FFF2-40B4-BE49-F238E27FC236}">
                <a16:creationId xmlns:a16="http://schemas.microsoft.com/office/drawing/2014/main" id="{B2860306-74A4-0F0B-5550-5C69392C2B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181709" y="2525089"/>
            <a:ext cx="892800" cy="892800"/>
          </a:xfrm>
          <a:prstGeom prst="rect">
            <a:avLst/>
          </a:prstGeom>
        </p:spPr>
      </p:pic>
      <p:pic>
        <p:nvPicPr>
          <p:cNvPr id="10" name="Afbeelding 9" descr="Klembord met vinkjes met effen opvulling">
            <a:extLst>
              <a:ext uri="{FF2B5EF4-FFF2-40B4-BE49-F238E27FC236}">
                <a16:creationId xmlns:a16="http://schemas.microsoft.com/office/drawing/2014/main" id="{E661AC88-FCE7-FE06-CF24-B43A1FC409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885203" y="2525089"/>
            <a:ext cx="892800" cy="892800"/>
          </a:xfrm>
          <a:prstGeom prst="rect">
            <a:avLst/>
          </a:prstGeom>
        </p:spPr>
      </p:pic>
      <p:pic>
        <p:nvPicPr>
          <p:cNvPr id="12" name="Afbeelding 11" descr="Kunstmatige intelligentie met effen opvulling">
            <a:extLst>
              <a:ext uri="{FF2B5EF4-FFF2-40B4-BE49-F238E27FC236}">
                <a16:creationId xmlns:a16="http://schemas.microsoft.com/office/drawing/2014/main" id="{1078A87F-F3F2-F913-5DFB-B05F180234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33456" y="2525089"/>
            <a:ext cx="892800" cy="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11883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4019A-0AF8-FF5C-4168-BF2BC7C06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BD2622-F10C-9C6E-F6C3-719F6C84E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Drie onderzoeksvragen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5B20D9A-9EA8-B52E-21C5-B095E7926AE4}"/>
              </a:ext>
            </a:extLst>
          </p:cNvPr>
          <p:cNvSpPr txBox="1"/>
          <p:nvPr/>
        </p:nvSpPr>
        <p:spPr>
          <a:xfrm>
            <a:off x="1228828" y="3518486"/>
            <a:ext cx="2798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Effectief implementeren van de richtlijn met verschillende strategieën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05D9FE6-005A-2843-422F-4383F6A61639}"/>
              </a:ext>
            </a:extLst>
          </p:cNvPr>
          <p:cNvSpPr txBox="1"/>
          <p:nvPr/>
        </p:nvSpPr>
        <p:spPr>
          <a:xfrm>
            <a:off x="4580575" y="3523345"/>
            <a:ext cx="2798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6E198">
                    <a:lumMod val="75000"/>
                  </a:srgbClr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Verbeteren van de kennis en bekwaamheid van professionals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1987554-BEFB-0622-1462-86EBCBC00920}"/>
              </a:ext>
            </a:extLst>
          </p:cNvPr>
          <p:cNvSpPr txBox="1"/>
          <p:nvPr/>
        </p:nvSpPr>
        <p:spPr>
          <a:xfrm>
            <a:off x="7968850" y="3518486"/>
            <a:ext cx="27255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6E198">
                    <a:lumMod val="75000"/>
                  </a:srgbClr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Inzicht in belemmerende en bevorderende factoren</a:t>
            </a:r>
          </a:p>
        </p:txBody>
      </p:sp>
      <p:pic>
        <p:nvPicPr>
          <p:cNvPr id="8" name="Afbeelding 7" descr="Proost met effen opvulling">
            <a:extLst>
              <a:ext uri="{FF2B5EF4-FFF2-40B4-BE49-F238E27FC236}">
                <a16:creationId xmlns:a16="http://schemas.microsoft.com/office/drawing/2014/main" id="{D316185E-81CB-3646-A88B-64BF396F3C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181709" y="2525089"/>
            <a:ext cx="892800" cy="892800"/>
          </a:xfrm>
          <a:prstGeom prst="rect">
            <a:avLst/>
          </a:prstGeom>
        </p:spPr>
      </p:pic>
      <p:pic>
        <p:nvPicPr>
          <p:cNvPr id="10" name="Afbeelding 9" descr="Klembord met vinkjes met effen opvulling">
            <a:extLst>
              <a:ext uri="{FF2B5EF4-FFF2-40B4-BE49-F238E27FC236}">
                <a16:creationId xmlns:a16="http://schemas.microsoft.com/office/drawing/2014/main" id="{B81DE96D-A5CF-1C55-5375-9BB419A86C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885203" y="2525089"/>
            <a:ext cx="892800" cy="892800"/>
          </a:xfrm>
          <a:prstGeom prst="rect">
            <a:avLst/>
          </a:prstGeom>
        </p:spPr>
      </p:pic>
      <p:pic>
        <p:nvPicPr>
          <p:cNvPr id="12" name="Afbeelding 11" descr="Kunstmatige intelligentie met effen opvulling">
            <a:extLst>
              <a:ext uri="{FF2B5EF4-FFF2-40B4-BE49-F238E27FC236}">
                <a16:creationId xmlns:a16="http://schemas.microsoft.com/office/drawing/2014/main" id="{ED91ED74-3906-A190-DD41-8AA8C06E2D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33456" y="2525089"/>
            <a:ext cx="892800" cy="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1865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B11E89-EDA2-5D31-BB52-AFD9A30E8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613" y="676277"/>
            <a:ext cx="4279025" cy="1014413"/>
          </a:xfrm>
        </p:spPr>
        <p:txBody>
          <a:bodyPr wrap="square" anchor="ctr">
            <a:normAutofit/>
          </a:bodyPr>
          <a:lstStyle/>
          <a:p>
            <a:r>
              <a:rPr lang="nl-NL" dirty="0">
                <a:latin typeface="Avenir Next LT Pro" panose="020B0504020202020204" pitchFamily="34" charset="0"/>
              </a:rPr>
              <a:t>Implementatie</a:t>
            </a:r>
          </a:p>
        </p:txBody>
      </p:sp>
      <p:pic>
        <p:nvPicPr>
          <p:cNvPr id="4" name="Afbeelding 3" descr="Afbeelding met tekst, cirkel, schermopname, Kleurrijkheid&#10;&#10;Door AI gegenereerde inhoud is mogelijk onjuist.">
            <a:extLst>
              <a:ext uri="{FF2B5EF4-FFF2-40B4-BE49-F238E27FC236}">
                <a16:creationId xmlns:a16="http://schemas.microsoft.com/office/drawing/2014/main" id="{080D2840-DEFE-67A7-49C8-EEBDEEB69A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498" t="9176" r="1815" b="7943"/>
          <a:stretch>
            <a:fillRect/>
          </a:stretch>
        </p:blipFill>
        <p:spPr>
          <a:xfrm>
            <a:off x="6019801" y="365121"/>
            <a:ext cx="5572433" cy="5925064"/>
          </a:xfrm>
          <a:custGeom>
            <a:avLst/>
            <a:gdLst>
              <a:gd name="connsiteX0" fmla="*/ 0 w 6059595"/>
              <a:gd name="connsiteY0" fmla="*/ 543565 h 5925064"/>
              <a:gd name="connsiteX1" fmla="*/ 543565 w 6059595"/>
              <a:gd name="connsiteY1" fmla="*/ 0 h 5925064"/>
              <a:gd name="connsiteX2" fmla="*/ 5516030 w 6059595"/>
              <a:gd name="connsiteY2" fmla="*/ 0 h 5925064"/>
              <a:gd name="connsiteX3" fmla="*/ 6059595 w 6059595"/>
              <a:gd name="connsiteY3" fmla="*/ 543565 h 5925064"/>
              <a:gd name="connsiteX4" fmla="*/ 6059595 w 6059595"/>
              <a:gd name="connsiteY4" fmla="*/ 5381499 h 5925064"/>
              <a:gd name="connsiteX5" fmla="*/ 5516030 w 6059595"/>
              <a:gd name="connsiteY5" fmla="*/ 5925064 h 5925064"/>
              <a:gd name="connsiteX6" fmla="*/ 543565 w 6059595"/>
              <a:gd name="connsiteY6" fmla="*/ 5925064 h 5925064"/>
              <a:gd name="connsiteX7" fmla="*/ 0 w 6059595"/>
              <a:gd name="connsiteY7" fmla="*/ 5381499 h 5925064"/>
              <a:gd name="connsiteX8" fmla="*/ 0 w 6059595"/>
              <a:gd name="connsiteY8" fmla="*/ 543565 h 5925064"/>
              <a:gd name="connsiteX0" fmla="*/ 0 w 6059595"/>
              <a:gd name="connsiteY0" fmla="*/ 5381499 h 5925064"/>
              <a:gd name="connsiteX1" fmla="*/ 543565 w 6059595"/>
              <a:gd name="connsiteY1" fmla="*/ 0 h 5925064"/>
              <a:gd name="connsiteX2" fmla="*/ 5516030 w 6059595"/>
              <a:gd name="connsiteY2" fmla="*/ 0 h 5925064"/>
              <a:gd name="connsiteX3" fmla="*/ 6059595 w 6059595"/>
              <a:gd name="connsiteY3" fmla="*/ 543565 h 5925064"/>
              <a:gd name="connsiteX4" fmla="*/ 6059595 w 6059595"/>
              <a:gd name="connsiteY4" fmla="*/ 5381499 h 5925064"/>
              <a:gd name="connsiteX5" fmla="*/ 5516030 w 6059595"/>
              <a:gd name="connsiteY5" fmla="*/ 5925064 h 5925064"/>
              <a:gd name="connsiteX6" fmla="*/ 543565 w 6059595"/>
              <a:gd name="connsiteY6" fmla="*/ 5925064 h 5925064"/>
              <a:gd name="connsiteX7" fmla="*/ 0 w 6059595"/>
              <a:gd name="connsiteY7" fmla="*/ 5381499 h 5925064"/>
              <a:gd name="connsiteX0" fmla="*/ 621558 w 6137588"/>
              <a:gd name="connsiteY0" fmla="*/ 5925064 h 5925064"/>
              <a:gd name="connsiteX1" fmla="*/ 621558 w 6137588"/>
              <a:gd name="connsiteY1" fmla="*/ 0 h 5925064"/>
              <a:gd name="connsiteX2" fmla="*/ 5594023 w 6137588"/>
              <a:gd name="connsiteY2" fmla="*/ 0 h 5925064"/>
              <a:gd name="connsiteX3" fmla="*/ 6137588 w 6137588"/>
              <a:gd name="connsiteY3" fmla="*/ 543565 h 5925064"/>
              <a:gd name="connsiteX4" fmla="*/ 6137588 w 6137588"/>
              <a:gd name="connsiteY4" fmla="*/ 5381499 h 5925064"/>
              <a:gd name="connsiteX5" fmla="*/ 5594023 w 6137588"/>
              <a:gd name="connsiteY5" fmla="*/ 5925064 h 5925064"/>
              <a:gd name="connsiteX6" fmla="*/ 621558 w 6137588"/>
              <a:gd name="connsiteY6" fmla="*/ 5925064 h 5925064"/>
              <a:gd name="connsiteX0" fmla="*/ 621558 w 6137588"/>
              <a:gd name="connsiteY0" fmla="*/ 5925064 h 5925064"/>
              <a:gd name="connsiteX1" fmla="*/ 621558 w 6137588"/>
              <a:gd name="connsiteY1" fmla="*/ 0 h 5925064"/>
              <a:gd name="connsiteX2" fmla="*/ 5594023 w 6137588"/>
              <a:gd name="connsiteY2" fmla="*/ 0 h 5925064"/>
              <a:gd name="connsiteX3" fmla="*/ 6137588 w 6137588"/>
              <a:gd name="connsiteY3" fmla="*/ 543565 h 5925064"/>
              <a:gd name="connsiteX4" fmla="*/ 6137588 w 6137588"/>
              <a:gd name="connsiteY4" fmla="*/ 5381499 h 5925064"/>
              <a:gd name="connsiteX5" fmla="*/ 5594023 w 6137588"/>
              <a:gd name="connsiteY5" fmla="*/ 5925064 h 5925064"/>
              <a:gd name="connsiteX6" fmla="*/ 621558 w 6137588"/>
              <a:gd name="connsiteY6" fmla="*/ 5925064 h 5925064"/>
              <a:gd name="connsiteX0" fmla="*/ 368331 w 5884361"/>
              <a:gd name="connsiteY0" fmla="*/ 5925064 h 5925064"/>
              <a:gd name="connsiteX1" fmla="*/ 368331 w 5884361"/>
              <a:gd name="connsiteY1" fmla="*/ 0 h 5925064"/>
              <a:gd name="connsiteX2" fmla="*/ 5340796 w 5884361"/>
              <a:gd name="connsiteY2" fmla="*/ 0 h 5925064"/>
              <a:gd name="connsiteX3" fmla="*/ 5884361 w 5884361"/>
              <a:gd name="connsiteY3" fmla="*/ 543565 h 5925064"/>
              <a:gd name="connsiteX4" fmla="*/ 5884361 w 5884361"/>
              <a:gd name="connsiteY4" fmla="*/ 5381499 h 5925064"/>
              <a:gd name="connsiteX5" fmla="*/ 5340796 w 5884361"/>
              <a:gd name="connsiteY5" fmla="*/ 5925064 h 5925064"/>
              <a:gd name="connsiteX6" fmla="*/ 368331 w 5884361"/>
              <a:gd name="connsiteY6" fmla="*/ 5925064 h 5925064"/>
              <a:gd name="connsiteX0" fmla="*/ 0 w 5516030"/>
              <a:gd name="connsiteY0" fmla="*/ 5925064 h 5925064"/>
              <a:gd name="connsiteX1" fmla="*/ 0 w 5516030"/>
              <a:gd name="connsiteY1" fmla="*/ 0 h 5925064"/>
              <a:gd name="connsiteX2" fmla="*/ 4972465 w 5516030"/>
              <a:gd name="connsiteY2" fmla="*/ 0 h 5925064"/>
              <a:gd name="connsiteX3" fmla="*/ 5516030 w 5516030"/>
              <a:gd name="connsiteY3" fmla="*/ 543565 h 5925064"/>
              <a:gd name="connsiteX4" fmla="*/ 5516030 w 5516030"/>
              <a:gd name="connsiteY4" fmla="*/ 5381499 h 5925064"/>
              <a:gd name="connsiteX5" fmla="*/ 4972465 w 5516030"/>
              <a:gd name="connsiteY5" fmla="*/ 5925064 h 5925064"/>
              <a:gd name="connsiteX6" fmla="*/ 0 w 5516030"/>
              <a:gd name="connsiteY6" fmla="*/ 5925064 h 592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16030" h="5925064">
                <a:moveTo>
                  <a:pt x="0" y="5925064"/>
                </a:moveTo>
                <a:lnTo>
                  <a:pt x="0" y="0"/>
                </a:lnTo>
                <a:lnTo>
                  <a:pt x="4972465" y="0"/>
                </a:lnTo>
                <a:cubicBezTo>
                  <a:pt x="5272668" y="0"/>
                  <a:pt x="5516030" y="243362"/>
                  <a:pt x="5516030" y="543565"/>
                </a:cubicBezTo>
                <a:lnTo>
                  <a:pt x="5516030" y="5381499"/>
                </a:lnTo>
                <a:cubicBezTo>
                  <a:pt x="5516030" y="5681702"/>
                  <a:pt x="5272668" y="5925064"/>
                  <a:pt x="4972465" y="5925064"/>
                </a:cubicBezTo>
                <a:lnTo>
                  <a:pt x="0" y="5925064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B456666-D58D-F0C7-FB71-EB207796643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253613" y="1825626"/>
            <a:ext cx="4580259" cy="4117973"/>
          </a:xfrm>
        </p:spPr>
        <p:txBody>
          <a:bodyPr wrap="square" anchor="t">
            <a:normAutofit/>
          </a:bodyPr>
          <a:lstStyle/>
          <a:p>
            <a:r>
              <a:rPr lang="nl-NL" dirty="0">
                <a:latin typeface="Avenir Next LT Pro" panose="020B0504020202020204" pitchFamily="34" charset="0"/>
              </a:rPr>
              <a:t>In totaal &gt;50 verschillende activiteiten</a:t>
            </a:r>
          </a:p>
          <a:p>
            <a:r>
              <a:rPr lang="nl-NL" dirty="0">
                <a:latin typeface="Avenir Next LT Pro" panose="020B0504020202020204" pitchFamily="34" charset="0"/>
              </a:rPr>
              <a:t>29 unieke implementatie strategieën</a:t>
            </a:r>
          </a:p>
          <a:p>
            <a:endParaRPr lang="nl-NL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96541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AB203-2A24-BAF2-C073-A8FC48324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48ED96-6E5E-17D6-33A4-430A90723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613" y="676277"/>
            <a:ext cx="4279025" cy="1014413"/>
          </a:xfrm>
        </p:spPr>
        <p:txBody>
          <a:bodyPr wrap="square" anchor="ctr">
            <a:normAutofit/>
          </a:bodyPr>
          <a:lstStyle/>
          <a:p>
            <a:r>
              <a:rPr lang="nl-NL" dirty="0">
                <a:latin typeface="Avenir Next LT Pro" panose="020B0504020202020204" pitchFamily="34" charset="0"/>
              </a:rPr>
              <a:t>Implementatie</a:t>
            </a:r>
          </a:p>
        </p:txBody>
      </p:sp>
      <p:pic>
        <p:nvPicPr>
          <p:cNvPr id="4" name="Afbeelding 3" descr="Afbeelding met tekst, cirkel, schermopname, Kleurrijkheid&#10;&#10;Door AI gegenereerde inhoud is mogelijk onjuist.">
            <a:extLst>
              <a:ext uri="{FF2B5EF4-FFF2-40B4-BE49-F238E27FC236}">
                <a16:creationId xmlns:a16="http://schemas.microsoft.com/office/drawing/2014/main" id="{1A946B6F-CC67-ACD4-DA3F-6AE8A0A5EB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498" t="9176" r="1815" b="7943"/>
          <a:stretch>
            <a:fillRect/>
          </a:stretch>
        </p:blipFill>
        <p:spPr>
          <a:xfrm>
            <a:off x="6019801" y="365121"/>
            <a:ext cx="5572433" cy="5925064"/>
          </a:xfrm>
          <a:custGeom>
            <a:avLst/>
            <a:gdLst>
              <a:gd name="connsiteX0" fmla="*/ 0 w 6059595"/>
              <a:gd name="connsiteY0" fmla="*/ 543565 h 5925064"/>
              <a:gd name="connsiteX1" fmla="*/ 543565 w 6059595"/>
              <a:gd name="connsiteY1" fmla="*/ 0 h 5925064"/>
              <a:gd name="connsiteX2" fmla="*/ 5516030 w 6059595"/>
              <a:gd name="connsiteY2" fmla="*/ 0 h 5925064"/>
              <a:gd name="connsiteX3" fmla="*/ 6059595 w 6059595"/>
              <a:gd name="connsiteY3" fmla="*/ 543565 h 5925064"/>
              <a:gd name="connsiteX4" fmla="*/ 6059595 w 6059595"/>
              <a:gd name="connsiteY4" fmla="*/ 5381499 h 5925064"/>
              <a:gd name="connsiteX5" fmla="*/ 5516030 w 6059595"/>
              <a:gd name="connsiteY5" fmla="*/ 5925064 h 5925064"/>
              <a:gd name="connsiteX6" fmla="*/ 543565 w 6059595"/>
              <a:gd name="connsiteY6" fmla="*/ 5925064 h 5925064"/>
              <a:gd name="connsiteX7" fmla="*/ 0 w 6059595"/>
              <a:gd name="connsiteY7" fmla="*/ 5381499 h 5925064"/>
              <a:gd name="connsiteX8" fmla="*/ 0 w 6059595"/>
              <a:gd name="connsiteY8" fmla="*/ 543565 h 5925064"/>
              <a:gd name="connsiteX0" fmla="*/ 0 w 6059595"/>
              <a:gd name="connsiteY0" fmla="*/ 5381499 h 5925064"/>
              <a:gd name="connsiteX1" fmla="*/ 543565 w 6059595"/>
              <a:gd name="connsiteY1" fmla="*/ 0 h 5925064"/>
              <a:gd name="connsiteX2" fmla="*/ 5516030 w 6059595"/>
              <a:gd name="connsiteY2" fmla="*/ 0 h 5925064"/>
              <a:gd name="connsiteX3" fmla="*/ 6059595 w 6059595"/>
              <a:gd name="connsiteY3" fmla="*/ 543565 h 5925064"/>
              <a:gd name="connsiteX4" fmla="*/ 6059595 w 6059595"/>
              <a:gd name="connsiteY4" fmla="*/ 5381499 h 5925064"/>
              <a:gd name="connsiteX5" fmla="*/ 5516030 w 6059595"/>
              <a:gd name="connsiteY5" fmla="*/ 5925064 h 5925064"/>
              <a:gd name="connsiteX6" fmla="*/ 543565 w 6059595"/>
              <a:gd name="connsiteY6" fmla="*/ 5925064 h 5925064"/>
              <a:gd name="connsiteX7" fmla="*/ 0 w 6059595"/>
              <a:gd name="connsiteY7" fmla="*/ 5381499 h 5925064"/>
              <a:gd name="connsiteX0" fmla="*/ 621558 w 6137588"/>
              <a:gd name="connsiteY0" fmla="*/ 5925064 h 5925064"/>
              <a:gd name="connsiteX1" fmla="*/ 621558 w 6137588"/>
              <a:gd name="connsiteY1" fmla="*/ 0 h 5925064"/>
              <a:gd name="connsiteX2" fmla="*/ 5594023 w 6137588"/>
              <a:gd name="connsiteY2" fmla="*/ 0 h 5925064"/>
              <a:gd name="connsiteX3" fmla="*/ 6137588 w 6137588"/>
              <a:gd name="connsiteY3" fmla="*/ 543565 h 5925064"/>
              <a:gd name="connsiteX4" fmla="*/ 6137588 w 6137588"/>
              <a:gd name="connsiteY4" fmla="*/ 5381499 h 5925064"/>
              <a:gd name="connsiteX5" fmla="*/ 5594023 w 6137588"/>
              <a:gd name="connsiteY5" fmla="*/ 5925064 h 5925064"/>
              <a:gd name="connsiteX6" fmla="*/ 621558 w 6137588"/>
              <a:gd name="connsiteY6" fmla="*/ 5925064 h 5925064"/>
              <a:gd name="connsiteX0" fmla="*/ 621558 w 6137588"/>
              <a:gd name="connsiteY0" fmla="*/ 5925064 h 5925064"/>
              <a:gd name="connsiteX1" fmla="*/ 621558 w 6137588"/>
              <a:gd name="connsiteY1" fmla="*/ 0 h 5925064"/>
              <a:gd name="connsiteX2" fmla="*/ 5594023 w 6137588"/>
              <a:gd name="connsiteY2" fmla="*/ 0 h 5925064"/>
              <a:gd name="connsiteX3" fmla="*/ 6137588 w 6137588"/>
              <a:gd name="connsiteY3" fmla="*/ 543565 h 5925064"/>
              <a:gd name="connsiteX4" fmla="*/ 6137588 w 6137588"/>
              <a:gd name="connsiteY4" fmla="*/ 5381499 h 5925064"/>
              <a:gd name="connsiteX5" fmla="*/ 5594023 w 6137588"/>
              <a:gd name="connsiteY5" fmla="*/ 5925064 h 5925064"/>
              <a:gd name="connsiteX6" fmla="*/ 621558 w 6137588"/>
              <a:gd name="connsiteY6" fmla="*/ 5925064 h 5925064"/>
              <a:gd name="connsiteX0" fmla="*/ 368331 w 5884361"/>
              <a:gd name="connsiteY0" fmla="*/ 5925064 h 5925064"/>
              <a:gd name="connsiteX1" fmla="*/ 368331 w 5884361"/>
              <a:gd name="connsiteY1" fmla="*/ 0 h 5925064"/>
              <a:gd name="connsiteX2" fmla="*/ 5340796 w 5884361"/>
              <a:gd name="connsiteY2" fmla="*/ 0 h 5925064"/>
              <a:gd name="connsiteX3" fmla="*/ 5884361 w 5884361"/>
              <a:gd name="connsiteY3" fmla="*/ 543565 h 5925064"/>
              <a:gd name="connsiteX4" fmla="*/ 5884361 w 5884361"/>
              <a:gd name="connsiteY4" fmla="*/ 5381499 h 5925064"/>
              <a:gd name="connsiteX5" fmla="*/ 5340796 w 5884361"/>
              <a:gd name="connsiteY5" fmla="*/ 5925064 h 5925064"/>
              <a:gd name="connsiteX6" fmla="*/ 368331 w 5884361"/>
              <a:gd name="connsiteY6" fmla="*/ 5925064 h 5925064"/>
              <a:gd name="connsiteX0" fmla="*/ 0 w 5516030"/>
              <a:gd name="connsiteY0" fmla="*/ 5925064 h 5925064"/>
              <a:gd name="connsiteX1" fmla="*/ 0 w 5516030"/>
              <a:gd name="connsiteY1" fmla="*/ 0 h 5925064"/>
              <a:gd name="connsiteX2" fmla="*/ 4972465 w 5516030"/>
              <a:gd name="connsiteY2" fmla="*/ 0 h 5925064"/>
              <a:gd name="connsiteX3" fmla="*/ 5516030 w 5516030"/>
              <a:gd name="connsiteY3" fmla="*/ 543565 h 5925064"/>
              <a:gd name="connsiteX4" fmla="*/ 5516030 w 5516030"/>
              <a:gd name="connsiteY4" fmla="*/ 5381499 h 5925064"/>
              <a:gd name="connsiteX5" fmla="*/ 4972465 w 5516030"/>
              <a:gd name="connsiteY5" fmla="*/ 5925064 h 5925064"/>
              <a:gd name="connsiteX6" fmla="*/ 0 w 5516030"/>
              <a:gd name="connsiteY6" fmla="*/ 5925064 h 592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16030" h="5925064">
                <a:moveTo>
                  <a:pt x="0" y="5925064"/>
                </a:moveTo>
                <a:lnTo>
                  <a:pt x="0" y="0"/>
                </a:lnTo>
                <a:lnTo>
                  <a:pt x="4972465" y="0"/>
                </a:lnTo>
                <a:cubicBezTo>
                  <a:pt x="5272668" y="0"/>
                  <a:pt x="5516030" y="243362"/>
                  <a:pt x="5516030" y="543565"/>
                </a:cubicBezTo>
                <a:lnTo>
                  <a:pt x="5516030" y="5381499"/>
                </a:lnTo>
                <a:cubicBezTo>
                  <a:pt x="5516030" y="5681702"/>
                  <a:pt x="5272668" y="5925064"/>
                  <a:pt x="4972465" y="5925064"/>
                </a:cubicBezTo>
                <a:lnTo>
                  <a:pt x="0" y="5925064"/>
                </a:lnTo>
                <a:close/>
              </a:path>
            </a:pathLst>
          </a:custGeom>
          <a:noFill/>
          <a:ln>
            <a:noFill/>
          </a:ln>
        </p:spPr>
      </p:pic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BB1D77C1-1A17-BE49-C148-F6A850C7A8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036907"/>
              </p:ext>
            </p:extLst>
          </p:nvPr>
        </p:nvGraphicFramePr>
        <p:xfrm>
          <a:off x="611959" y="2019874"/>
          <a:ext cx="5407842" cy="3718301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1384481">
                  <a:extLst>
                    <a:ext uri="{9D8B030D-6E8A-4147-A177-3AD203B41FA5}">
                      <a16:colId xmlns:a16="http://schemas.microsoft.com/office/drawing/2014/main" val="3644439344"/>
                    </a:ext>
                  </a:extLst>
                </a:gridCol>
                <a:gridCol w="1362456">
                  <a:extLst>
                    <a:ext uri="{9D8B030D-6E8A-4147-A177-3AD203B41FA5}">
                      <a16:colId xmlns:a16="http://schemas.microsoft.com/office/drawing/2014/main" val="2181692979"/>
                    </a:ext>
                  </a:extLst>
                </a:gridCol>
                <a:gridCol w="2660905">
                  <a:extLst>
                    <a:ext uri="{9D8B030D-6E8A-4147-A177-3AD203B41FA5}">
                      <a16:colId xmlns:a16="http://schemas.microsoft.com/office/drawing/2014/main" val="4176128148"/>
                    </a:ext>
                  </a:extLst>
                </a:gridCol>
              </a:tblGrid>
              <a:tr h="2291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>
                          <a:effectLst/>
                          <a:latin typeface="Avenir Next LT Pro" panose="020B0504020202020204" pitchFamily="34" charset="0"/>
                        </a:rPr>
                        <a:t>ERIC </a:t>
                      </a:r>
                      <a:r>
                        <a:rPr lang="en-GB" sz="1200" kern="100" dirty="0" err="1">
                          <a:effectLst/>
                          <a:latin typeface="Avenir Next LT Pro" panose="020B0504020202020204" pitchFamily="34" charset="0"/>
                        </a:rPr>
                        <a:t>domein</a:t>
                      </a:r>
                      <a:endParaRPr lang="nl-NL" sz="1800" kern="100" dirty="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 err="1">
                          <a:effectLst/>
                          <a:latin typeface="Avenir Next LT Pro" panose="020B0504020202020204" pitchFamily="34" charset="0"/>
                        </a:rPr>
                        <a:t>Strategie</a:t>
                      </a:r>
                      <a:endParaRPr lang="nl-NL" sz="1800" kern="100" dirty="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 err="1">
                          <a:effectLst/>
                          <a:latin typeface="Avenir Next LT Pro" panose="020B0504020202020204" pitchFamily="34" charset="0"/>
                        </a:rPr>
                        <a:t>Voorbeeld</a:t>
                      </a:r>
                      <a:endParaRPr lang="nl-NL" sz="1800" kern="100" dirty="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9141668"/>
                  </a:ext>
                </a:extLst>
              </a:tr>
              <a:tr h="9668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kern="100" dirty="0">
                          <a:effectLst/>
                          <a:latin typeface="Avenir Next LT Pro" panose="020B0504020202020204" pitchFamily="34" charset="0"/>
                        </a:rPr>
                        <a:t>Train stakeholders</a:t>
                      </a:r>
                      <a:endParaRPr lang="nl-NL" sz="1800" b="0" kern="100" dirty="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 err="1">
                          <a:effectLst/>
                          <a:latin typeface="Avenir Next LT Pro" panose="020B0504020202020204" pitchFamily="34" charset="0"/>
                        </a:rPr>
                        <a:t>Gebruik</a:t>
                      </a:r>
                      <a:r>
                        <a:rPr lang="en-GB" sz="1200" kern="100" dirty="0">
                          <a:effectLst/>
                          <a:latin typeface="Avenir Next LT Pro" panose="020B0504020202020204" pitchFamily="34" charset="0"/>
                        </a:rPr>
                        <a:t> train-the-trainer </a:t>
                      </a:r>
                      <a:r>
                        <a:rPr lang="en-GB" sz="1200" kern="100" dirty="0" err="1">
                          <a:effectLst/>
                          <a:latin typeface="Avenir Next LT Pro" panose="020B0504020202020204" pitchFamily="34" charset="0"/>
                        </a:rPr>
                        <a:t>strategieën</a:t>
                      </a:r>
                      <a:endParaRPr lang="nl-NL" sz="1800" kern="100" dirty="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1200" kern="100" dirty="0">
                          <a:effectLst/>
                          <a:latin typeface="Avenir Next LT Pro" panose="020B0504020202020204" pitchFamily="34" charset="0"/>
                        </a:rPr>
                        <a:t>Om de </a:t>
                      </a:r>
                      <a:r>
                        <a:rPr lang="nl-NL" sz="1200" b="1" kern="100" dirty="0">
                          <a:effectLst/>
                          <a:latin typeface="Avenir Next LT Pro" panose="020B0504020202020204" pitchFamily="34" charset="0"/>
                        </a:rPr>
                        <a:t>trainingsinspanningen</a:t>
                      </a:r>
                      <a:r>
                        <a:rPr lang="nl-NL" sz="1200" kern="100" dirty="0">
                          <a:effectLst/>
                          <a:latin typeface="Avenir Next LT Pro" panose="020B0504020202020204" pitchFamily="34" charset="0"/>
                        </a:rPr>
                        <a:t> </a:t>
                      </a:r>
                      <a:r>
                        <a:rPr lang="nl-NL" sz="1200" b="1" kern="100" dirty="0">
                          <a:effectLst/>
                          <a:latin typeface="Avenir Next LT Pro" panose="020B0504020202020204" pitchFamily="34" charset="0"/>
                        </a:rPr>
                        <a:t>duurzamer</a:t>
                      </a:r>
                      <a:r>
                        <a:rPr lang="nl-NL" sz="1200" kern="100" dirty="0">
                          <a:effectLst/>
                          <a:latin typeface="Avenir Next LT Pro" panose="020B0504020202020204" pitchFamily="34" charset="0"/>
                        </a:rPr>
                        <a:t> te maken, namen clinici deel aan </a:t>
                      </a:r>
                      <a:r>
                        <a:rPr lang="nl-NL" sz="1200" b="1" kern="100" dirty="0">
                          <a:effectLst/>
                          <a:latin typeface="Avenir Next LT Pro" panose="020B0504020202020204" pitchFamily="34" charset="0"/>
                        </a:rPr>
                        <a:t>train-</a:t>
                      </a:r>
                      <a:r>
                        <a:rPr lang="nl-NL" sz="1200" b="1" kern="100" dirty="0" err="1">
                          <a:effectLst/>
                          <a:latin typeface="Avenir Next LT Pro" panose="020B0504020202020204" pitchFamily="34" charset="0"/>
                        </a:rPr>
                        <a:t>the</a:t>
                      </a:r>
                      <a:r>
                        <a:rPr lang="nl-NL" sz="1200" b="1" kern="100" dirty="0">
                          <a:effectLst/>
                          <a:latin typeface="Avenir Next LT Pro" panose="020B0504020202020204" pitchFamily="34" charset="0"/>
                        </a:rPr>
                        <a:t>-trainer-programma's</a:t>
                      </a:r>
                      <a:r>
                        <a:rPr lang="nl-NL" sz="1200" kern="100" dirty="0">
                          <a:effectLst/>
                          <a:latin typeface="Avenir Next LT Pro" panose="020B0504020202020204" pitchFamily="34" charset="0"/>
                        </a:rPr>
                        <a:t> tijdens hun training in </a:t>
                      </a:r>
                      <a:r>
                        <a:rPr lang="nl-NL" sz="1200" kern="100" dirty="0" err="1">
                          <a:effectLst/>
                          <a:latin typeface="Avenir Next LT Pro" panose="020B0504020202020204" pitchFamily="34" charset="0"/>
                        </a:rPr>
                        <a:t>suïcidespecifieke</a:t>
                      </a:r>
                      <a:r>
                        <a:rPr lang="nl-NL" sz="1200" kern="100" dirty="0">
                          <a:effectLst/>
                          <a:latin typeface="Avenir Next LT Pro" panose="020B0504020202020204" pitchFamily="34" charset="0"/>
                        </a:rPr>
                        <a:t> behandelingen.</a:t>
                      </a:r>
                      <a:br>
                        <a:rPr lang="nl-NL" sz="1800" kern="100" dirty="0">
                          <a:effectLst/>
                          <a:latin typeface="Avenir Next LT Pro" panose="020B0504020202020204" pitchFamily="34" charset="0"/>
                          <a:cs typeface="Times New Roman" panose="02020603050405020304" pitchFamily="18" charset="0"/>
                        </a:rPr>
                      </a:br>
                      <a:endParaRPr lang="en-GB" sz="1200" kern="100" dirty="0"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858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13625165"/>
                  </a:ext>
                </a:extLst>
              </a:tr>
              <a:tr h="9668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kern="100" dirty="0" err="1">
                          <a:effectLst/>
                          <a:latin typeface="Avenir Next LT Pro" panose="020B0504020202020204" pitchFamily="34" charset="0"/>
                        </a:rPr>
                        <a:t>Ondersteun</a:t>
                      </a:r>
                      <a:r>
                        <a:rPr lang="en-GB" sz="1200" b="0" kern="100" dirty="0">
                          <a:effectLst/>
                          <a:latin typeface="Avenir Next LT Pro" panose="020B0504020202020204" pitchFamily="34" charset="0"/>
                        </a:rPr>
                        <a:t> </a:t>
                      </a:r>
                      <a:r>
                        <a:rPr lang="en-GB" sz="1200" b="0" kern="100" dirty="0" err="1">
                          <a:effectLst/>
                          <a:latin typeface="Avenir Next LT Pro" panose="020B0504020202020204" pitchFamily="34" charset="0"/>
                        </a:rPr>
                        <a:t>clinici</a:t>
                      </a:r>
                      <a:endParaRPr lang="nl-NL" sz="1800" b="0" kern="100" dirty="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 err="1">
                          <a:effectLst/>
                          <a:latin typeface="Avenir Next LT Pro" panose="020B0504020202020204" pitchFamily="34" charset="0"/>
                        </a:rPr>
                        <a:t>Herinner</a:t>
                      </a:r>
                      <a:r>
                        <a:rPr lang="en-GB" sz="1200" kern="100" dirty="0">
                          <a:effectLst/>
                          <a:latin typeface="Avenir Next LT Pro" panose="020B0504020202020204" pitchFamily="34" charset="0"/>
                        </a:rPr>
                        <a:t> </a:t>
                      </a:r>
                      <a:r>
                        <a:rPr lang="en-GB" sz="1200" kern="100" dirty="0" err="1">
                          <a:effectLst/>
                          <a:latin typeface="Avenir Next LT Pro" panose="020B0504020202020204" pitchFamily="34" charset="0"/>
                        </a:rPr>
                        <a:t>clinici</a:t>
                      </a:r>
                      <a:endParaRPr lang="nl-NL" sz="1800" kern="100" dirty="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1200" kern="100" dirty="0">
                          <a:effectLst/>
                          <a:latin typeface="Avenir Next LT Pro" panose="020B0504020202020204" pitchFamily="34" charset="0"/>
                        </a:rPr>
                        <a:t>Organisaties deelden regelmatig </a:t>
                      </a:r>
                      <a:r>
                        <a:rPr lang="nl-NL" sz="1200" b="1" kern="100" dirty="0">
                          <a:effectLst/>
                          <a:latin typeface="Avenir Next LT Pro" panose="020B0504020202020204" pitchFamily="34" charset="0"/>
                        </a:rPr>
                        <a:t>online informatie </a:t>
                      </a:r>
                      <a:r>
                        <a:rPr lang="nl-NL" sz="1200" kern="100" dirty="0">
                          <a:effectLst/>
                          <a:latin typeface="Avenir Next LT Pro" panose="020B0504020202020204" pitchFamily="34" charset="0"/>
                        </a:rPr>
                        <a:t>over zelfmoordpreventie, waaronder </a:t>
                      </a:r>
                      <a:r>
                        <a:rPr lang="nl-NL" sz="1200" b="1" kern="100" dirty="0">
                          <a:effectLst/>
                          <a:latin typeface="Avenir Next LT Pro" panose="020B0504020202020204" pitchFamily="34" charset="0"/>
                        </a:rPr>
                        <a:t>onderzoeksresultaten</a:t>
                      </a:r>
                      <a:r>
                        <a:rPr lang="nl-NL" sz="1200" kern="100" dirty="0">
                          <a:effectLst/>
                          <a:latin typeface="Avenir Next LT Pro" panose="020B0504020202020204" pitchFamily="34" charset="0"/>
                        </a:rPr>
                        <a:t> van het project, relevant </a:t>
                      </a:r>
                      <a:r>
                        <a:rPr lang="nl-NL" sz="1200" b="1" kern="100" dirty="0">
                          <a:effectLst/>
                          <a:latin typeface="Avenir Next LT Pro" panose="020B0504020202020204" pitchFamily="34" charset="0"/>
                        </a:rPr>
                        <a:t>nieuw materiaal </a:t>
                      </a:r>
                      <a:r>
                        <a:rPr lang="nl-NL" sz="1200" kern="100" dirty="0">
                          <a:effectLst/>
                          <a:latin typeface="Avenir Next LT Pro" panose="020B0504020202020204" pitchFamily="34" charset="0"/>
                        </a:rPr>
                        <a:t>en beschikbare </a:t>
                      </a:r>
                      <a:r>
                        <a:rPr lang="nl-NL" sz="1200" b="1" kern="100" dirty="0">
                          <a:effectLst/>
                          <a:latin typeface="Avenir Next LT Pro" panose="020B0504020202020204" pitchFamily="34" charset="0"/>
                        </a:rPr>
                        <a:t>cursussen</a:t>
                      </a:r>
                      <a:r>
                        <a:rPr lang="nl-NL" sz="1200" kern="100" dirty="0">
                          <a:effectLst/>
                          <a:latin typeface="Avenir Next LT Pro" panose="020B0504020202020204" pitchFamily="34" charset="0"/>
                        </a:rPr>
                        <a:t>.</a:t>
                      </a:r>
                      <a:br>
                        <a:rPr lang="en-GB" sz="1200" kern="100" dirty="0">
                          <a:effectLst/>
                          <a:latin typeface="Avenir Next LT Pro" panose="020B0504020202020204" pitchFamily="34" charset="0"/>
                        </a:rPr>
                      </a:br>
                      <a:endParaRPr lang="en-GB" sz="1200" kern="100" dirty="0">
                        <a:effectLst/>
                        <a:latin typeface="Avenir Next LT Pro" panose="020B0504020202020204" pitchFamily="34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val="2966952039"/>
                  </a:ext>
                </a:extLst>
              </a:tr>
              <a:tr h="7209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0" kern="100" dirty="0" err="1">
                          <a:effectLst/>
                          <a:latin typeface="Avenir Next LT Pro" panose="020B0504020202020204" pitchFamily="34" charset="0"/>
                        </a:rPr>
                        <a:t>Verander</a:t>
                      </a:r>
                      <a:r>
                        <a:rPr lang="en-GB" sz="1200" b="0" kern="100" dirty="0">
                          <a:effectLst/>
                          <a:latin typeface="Avenir Next LT Pro" panose="020B0504020202020204" pitchFamily="34" charset="0"/>
                        </a:rPr>
                        <a:t> de </a:t>
                      </a:r>
                      <a:r>
                        <a:rPr lang="en-GB" sz="1200" b="0" kern="100" dirty="0" err="1">
                          <a:effectLst/>
                          <a:latin typeface="Avenir Next LT Pro" panose="020B0504020202020204" pitchFamily="34" charset="0"/>
                        </a:rPr>
                        <a:t>infrastructuur</a:t>
                      </a:r>
                      <a:endParaRPr lang="nl-NL" sz="1800" b="0" kern="100" dirty="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 err="1">
                          <a:effectLst/>
                          <a:latin typeface="Avenir Next LT Pro" panose="020B0504020202020204" pitchFamily="34" charset="0"/>
                        </a:rPr>
                        <a:t>Wijzig</a:t>
                      </a:r>
                      <a:r>
                        <a:rPr lang="en-GB" sz="1200" kern="100" dirty="0">
                          <a:effectLst/>
                          <a:latin typeface="Avenir Next LT Pro" panose="020B0504020202020204" pitchFamily="34" charset="0"/>
                        </a:rPr>
                        <a:t> </a:t>
                      </a:r>
                      <a:r>
                        <a:rPr lang="en-GB" sz="1200" kern="100" dirty="0" err="1">
                          <a:effectLst/>
                          <a:latin typeface="Avenir Next LT Pro" panose="020B0504020202020204" pitchFamily="34" charset="0"/>
                        </a:rPr>
                        <a:t>registratie-systemen</a:t>
                      </a:r>
                      <a:endParaRPr lang="nl-NL" sz="1800" kern="100" dirty="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1200" kern="100" dirty="0">
                          <a:effectLst/>
                          <a:latin typeface="Avenir Next LT Pro" panose="020B0504020202020204" pitchFamily="34" charset="0"/>
                        </a:rPr>
                        <a:t>Om de </a:t>
                      </a:r>
                      <a:r>
                        <a:rPr lang="nl-NL" sz="1200" b="1" kern="100" dirty="0">
                          <a:effectLst/>
                          <a:latin typeface="Avenir Next LT Pro" panose="020B0504020202020204" pitchFamily="34" charset="0"/>
                        </a:rPr>
                        <a:t>registratie van activiteiten </a:t>
                      </a:r>
                      <a:r>
                        <a:rPr lang="nl-NL" sz="1200" kern="100" dirty="0">
                          <a:effectLst/>
                          <a:latin typeface="Avenir Next LT Pro" panose="020B0504020202020204" pitchFamily="34" charset="0"/>
                        </a:rPr>
                        <a:t>voor suïcidepreventie te verbeteren, hebben organisaties wijzigingen doorgevoerd in </a:t>
                      </a:r>
                      <a:r>
                        <a:rPr lang="nl-NL" sz="1200" b="1" kern="100" dirty="0">
                          <a:effectLst/>
                          <a:latin typeface="Avenir Next LT Pro" panose="020B0504020202020204" pitchFamily="34" charset="0"/>
                        </a:rPr>
                        <a:t>hun elektronisch patiëntendossier.</a:t>
                      </a:r>
                      <a:endParaRPr lang="nl-NL" sz="1800" b="1" kern="100" dirty="0">
                        <a:effectLst/>
                        <a:latin typeface="Avenir Next LT Pro" panose="020B05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0" marT="0" marB="0"/>
                </a:tc>
                <a:extLst>
                  <a:ext uri="{0D108BD9-81ED-4DB2-BD59-A6C34878D82A}">
                    <a16:rowId xmlns:a16="http://schemas.microsoft.com/office/drawing/2014/main" val="3536596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377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DCB99C1-DAE4-C662-923E-105EAA607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Inbedding werken met de richtlijn</a:t>
            </a:r>
          </a:p>
        </p:txBody>
      </p:sp>
      <p:graphicFrame>
        <p:nvGraphicFramePr>
          <p:cNvPr id="9" name="Tijdelijke aanduiding voor inhoud 8">
            <a:extLst>
              <a:ext uri="{FF2B5EF4-FFF2-40B4-BE49-F238E27FC236}">
                <a16:creationId xmlns:a16="http://schemas.microsoft.com/office/drawing/2014/main" id="{F1B5E158-91C9-952A-C1E0-304B83B1869A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2178286099"/>
              </p:ext>
            </p:extLst>
          </p:nvPr>
        </p:nvGraphicFramePr>
        <p:xfrm>
          <a:off x="4414982" y="1627628"/>
          <a:ext cx="7536226" cy="4499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DF29838D-111E-2DF2-2B03-C01A0C38852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33754" y="1627628"/>
            <a:ext cx="3554465" cy="4499903"/>
          </a:xfrm>
          <a:prstGeom prst="roundRect">
            <a:avLst>
              <a:gd name="adj" fmla="val 15348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nl-NL" sz="2000" dirty="0">
              <a:solidFill>
                <a:sysClr val="windowText" lastClr="000000"/>
              </a:solidFill>
              <a:latin typeface="Avenir Next LT Pro" panose="020B0504020202020204" pitchFamily="34" charset="0"/>
            </a:endParaRPr>
          </a:p>
          <a:p>
            <a:r>
              <a:rPr lang="nl-NL" sz="2000" dirty="0">
                <a:solidFill>
                  <a:sysClr val="windowText" lastClr="000000"/>
                </a:solidFill>
                <a:latin typeface="Avenir Next LT Pro" panose="020B0504020202020204" pitchFamily="34" charset="0"/>
              </a:rPr>
              <a:t>NOMAD</a:t>
            </a:r>
          </a:p>
          <a:p>
            <a:r>
              <a:rPr lang="nl-NL" sz="2000" dirty="0">
                <a:solidFill>
                  <a:sysClr val="windowText" lastClr="000000"/>
                </a:solidFill>
                <a:latin typeface="Avenir Next LT Pro" panose="020B0504020202020204" pitchFamily="34" charset="0"/>
              </a:rPr>
              <a:t>Werken volgens de Richtlijn Suïcidaliteit als normaal onderdeel van het werk: M = 6.23 </a:t>
            </a:r>
            <a:br>
              <a:rPr lang="nl-NL" sz="2000" dirty="0">
                <a:solidFill>
                  <a:sysClr val="windowText" lastClr="000000"/>
                </a:solidFill>
                <a:latin typeface="Avenir Next LT Pro" panose="020B0504020202020204" pitchFamily="34" charset="0"/>
              </a:rPr>
            </a:br>
            <a:r>
              <a:rPr lang="nl-NL" sz="2000" dirty="0">
                <a:solidFill>
                  <a:sysClr val="windowText" lastClr="000000"/>
                </a:solidFill>
                <a:latin typeface="Avenir Next LT Pro" panose="020B0504020202020204" pitchFamily="34" charset="0"/>
              </a:rPr>
              <a:t>(range 1-10)</a:t>
            </a:r>
          </a:p>
        </p:txBody>
      </p:sp>
    </p:spTree>
    <p:extLst>
      <p:ext uri="{BB962C8B-B14F-4D97-AF65-F5344CB8AC3E}">
        <p14:creationId xmlns:p14="http://schemas.microsoft.com/office/powerpoint/2010/main" val="146052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99F56E49-17F5-CA42-43D6-81EDC5D8D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49" y="704850"/>
            <a:ext cx="4571999" cy="1014413"/>
          </a:xfrm>
        </p:spPr>
        <p:txBody>
          <a:bodyPr>
            <a:normAutofit/>
          </a:bodyPr>
          <a:lstStyle/>
          <a:p>
            <a:r>
              <a:rPr lang="nl-NL" dirty="0">
                <a:latin typeface="Avenir Next LT Pro" panose="020B0504020202020204" pitchFamily="34" charset="0"/>
              </a:rPr>
              <a:t>Impact op de kwaliteit van zorg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B33E21C-0653-B6C9-573A-A0B3FCC0F73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7349" y="1825626"/>
            <a:ext cx="4939354" cy="4117973"/>
          </a:xfrm>
        </p:spPr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Kleine verbeteringen op 4/6 domeinen</a:t>
            </a:r>
          </a:p>
          <a:p>
            <a:r>
              <a:rPr lang="nl-NL" dirty="0">
                <a:latin typeface="Avenir Next LT Pro" panose="020B0504020202020204" pitchFamily="34" charset="0"/>
              </a:rPr>
              <a:t>Hoge mate van praktijkvariatie</a:t>
            </a:r>
          </a:p>
          <a:p>
            <a:r>
              <a:rPr lang="nl-NL" dirty="0">
                <a:latin typeface="Avenir Next LT Pro" panose="020B0504020202020204" pitchFamily="34" charset="0"/>
              </a:rPr>
              <a:t>Lage kwaliteit van de data</a:t>
            </a:r>
          </a:p>
          <a:p>
            <a:endParaRPr lang="nl-NL" dirty="0">
              <a:latin typeface="Avenir Next LT Pro" panose="020B0504020202020204" pitchFamily="34" charset="0"/>
            </a:endParaRPr>
          </a:p>
        </p:txBody>
      </p:sp>
      <p:graphicFrame>
        <p:nvGraphicFramePr>
          <p:cNvPr id="4" name="Tijdelijke aanduiding voor tekst 6">
            <a:extLst>
              <a:ext uri="{FF2B5EF4-FFF2-40B4-BE49-F238E27FC236}">
                <a16:creationId xmlns:a16="http://schemas.microsoft.com/office/drawing/2014/main" id="{1158C6B1-9A33-A90B-9B1B-51CC305BB29A}"/>
              </a:ext>
            </a:extLst>
          </p:cNvPr>
          <p:cNvGraphicFramePr/>
          <p:nvPr/>
        </p:nvGraphicFramePr>
        <p:xfrm>
          <a:off x="6335713" y="704850"/>
          <a:ext cx="5186363" cy="5448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Kruis 5">
            <a:extLst>
              <a:ext uri="{FF2B5EF4-FFF2-40B4-BE49-F238E27FC236}">
                <a16:creationId xmlns:a16="http://schemas.microsoft.com/office/drawing/2014/main" id="{E87A326E-2D85-113F-CE21-CD8EAC1E0D41}"/>
              </a:ext>
            </a:extLst>
          </p:cNvPr>
          <p:cNvSpPr/>
          <p:nvPr/>
        </p:nvSpPr>
        <p:spPr>
          <a:xfrm>
            <a:off x="7234440" y="1309884"/>
            <a:ext cx="540000" cy="540000"/>
          </a:xfrm>
          <a:prstGeom prst="plus">
            <a:avLst>
              <a:gd name="adj" fmla="val 34576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" name="Kruis 7">
            <a:extLst>
              <a:ext uri="{FF2B5EF4-FFF2-40B4-BE49-F238E27FC236}">
                <a16:creationId xmlns:a16="http://schemas.microsoft.com/office/drawing/2014/main" id="{0B1C2C93-500E-1725-C2F9-6E3949C2392D}"/>
              </a:ext>
            </a:extLst>
          </p:cNvPr>
          <p:cNvSpPr/>
          <p:nvPr/>
        </p:nvSpPr>
        <p:spPr>
          <a:xfrm>
            <a:off x="9108258" y="1309884"/>
            <a:ext cx="540000" cy="540000"/>
          </a:xfrm>
          <a:prstGeom prst="plus">
            <a:avLst>
              <a:gd name="adj" fmla="val 34576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1" name="Kruis 10">
            <a:extLst>
              <a:ext uri="{FF2B5EF4-FFF2-40B4-BE49-F238E27FC236}">
                <a16:creationId xmlns:a16="http://schemas.microsoft.com/office/drawing/2014/main" id="{6DD233F1-6DF0-334C-42C1-1C7041F560CA}"/>
              </a:ext>
            </a:extLst>
          </p:cNvPr>
          <p:cNvSpPr/>
          <p:nvPr/>
        </p:nvSpPr>
        <p:spPr>
          <a:xfrm>
            <a:off x="7234440" y="3280604"/>
            <a:ext cx="540000" cy="540000"/>
          </a:xfrm>
          <a:prstGeom prst="plus">
            <a:avLst>
              <a:gd name="adj" fmla="val 34576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" name="Kruis 14">
            <a:extLst>
              <a:ext uri="{FF2B5EF4-FFF2-40B4-BE49-F238E27FC236}">
                <a16:creationId xmlns:a16="http://schemas.microsoft.com/office/drawing/2014/main" id="{59460B01-D507-7AF1-CD27-24A7EE263266}"/>
              </a:ext>
            </a:extLst>
          </p:cNvPr>
          <p:cNvSpPr/>
          <p:nvPr/>
        </p:nvSpPr>
        <p:spPr>
          <a:xfrm>
            <a:off x="9108258" y="3283336"/>
            <a:ext cx="540000" cy="540000"/>
          </a:xfrm>
          <a:prstGeom prst="plus">
            <a:avLst>
              <a:gd name="adj" fmla="val 34576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7" name="Minteken 16">
            <a:extLst>
              <a:ext uri="{FF2B5EF4-FFF2-40B4-BE49-F238E27FC236}">
                <a16:creationId xmlns:a16="http://schemas.microsoft.com/office/drawing/2014/main" id="{E0D5A0CF-8491-5441-93BF-814BA9ED92E8}"/>
              </a:ext>
            </a:extLst>
          </p:cNvPr>
          <p:cNvSpPr/>
          <p:nvPr/>
        </p:nvSpPr>
        <p:spPr>
          <a:xfrm>
            <a:off x="10982076" y="1309884"/>
            <a:ext cx="540000" cy="540000"/>
          </a:xfrm>
          <a:prstGeom prst="mathMinus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21" name="Graphic 20" descr="Vraagteken met effen opvulling">
            <a:extLst>
              <a:ext uri="{FF2B5EF4-FFF2-40B4-BE49-F238E27FC236}">
                <a16:creationId xmlns:a16="http://schemas.microsoft.com/office/drawing/2014/main" id="{6F703BF6-F3A9-B18A-0C36-6E1F5AD090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82076" y="3280604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25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 animBg="1"/>
      <p:bldP spid="15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882E0-6261-8135-FBC7-3F793FED9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C80174-15AC-3F61-3300-35517A7E0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Drie onderzoeksvragen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F625680-CD6D-A1FE-D422-082CDE74F733}"/>
              </a:ext>
            </a:extLst>
          </p:cNvPr>
          <p:cNvSpPr txBox="1"/>
          <p:nvPr/>
        </p:nvSpPr>
        <p:spPr>
          <a:xfrm>
            <a:off x="1228828" y="3518486"/>
            <a:ext cx="2798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Effectief implementeren van de richtlijn met verschillende strategieën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C7429FA-7439-0A2A-238C-F3859B333934}"/>
              </a:ext>
            </a:extLst>
          </p:cNvPr>
          <p:cNvSpPr txBox="1"/>
          <p:nvPr/>
        </p:nvSpPr>
        <p:spPr>
          <a:xfrm>
            <a:off x="4580575" y="3523345"/>
            <a:ext cx="2798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6E198">
                    <a:lumMod val="75000"/>
                  </a:srgbClr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Verbeteren van de kennis en bekwaamheid van professionals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0C4E420-88B4-A58E-F35F-CD8238182157}"/>
              </a:ext>
            </a:extLst>
          </p:cNvPr>
          <p:cNvSpPr txBox="1"/>
          <p:nvPr/>
        </p:nvSpPr>
        <p:spPr>
          <a:xfrm>
            <a:off x="7968850" y="3518486"/>
            <a:ext cx="27255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6E198">
                    <a:lumMod val="75000"/>
                  </a:srgbClr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Inzicht in belemmerende en bevorderende factoren</a:t>
            </a:r>
          </a:p>
        </p:txBody>
      </p:sp>
      <p:pic>
        <p:nvPicPr>
          <p:cNvPr id="8" name="Afbeelding 7" descr="Proost met effen opvulling">
            <a:extLst>
              <a:ext uri="{FF2B5EF4-FFF2-40B4-BE49-F238E27FC236}">
                <a16:creationId xmlns:a16="http://schemas.microsoft.com/office/drawing/2014/main" id="{28155E96-8166-337B-0650-C4B5EA2A84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181709" y="2525089"/>
            <a:ext cx="892800" cy="892800"/>
          </a:xfrm>
          <a:prstGeom prst="rect">
            <a:avLst/>
          </a:prstGeom>
        </p:spPr>
      </p:pic>
      <p:pic>
        <p:nvPicPr>
          <p:cNvPr id="10" name="Afbeelding 9" descr="Klembord met vinkjes met effen opvulling">
            <a:extLst>
              <a:ext uri="{FF2B5EF4-FFF2-40B4-BE49-F238E27FC236}">
                <a16:creationId xmlns:a16="http://schemas.microsoft.com/office/drawing/2014/main" id="{624FCDA7-EC2F-DF5C-4576-C9B6BAE6BC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885203" y="2525089"/>
            <a:ext cx="892800" cy="892800"/>
          </a:xfrm>
          <a:prstGeom prst="rect">
            <a:avLst/>
          </a:prstGeom>
        </p:spPr>
      </p:pic>
      <p:pic>
        <p:nvPicPr>
          <p:cNvPr id="12" name="Afbeelding 11" descr="Kunstmatige intelligentie met effen opvulling">
            <a:extLst>
              <a:ext uri="{FF2B5EF4-FFF2-40B4-BE49-F238E27FC236}">
                <a16:creationId xmlns:a16="http://schemas.microsoft.com/office/drawing/2014/main" id="{FC8AFD27-3B3A-EB75-1AD4-73D0F48CDE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33456" y="2525089"/>
            <a:ext cx="892800" cy="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712516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415CC-7844-58F8-BF15-E6B8D8A49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B1EF20-DA7C-1595-7530-4C79C6681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Drie onderzoeksvragen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B9C8337-8860-3E20-B806-26EAB9F1992C}"/>
              </a:ext>
            </a:extLst>
          </p:cNvPr>
          <p:cNvSpPr txBox="1"/>
          <p:nvPr/>
        </p:nvSpPr>
        <p:spPr>
          <a:xfrm>
            <a:off x="1228828" y="3518486"/>
            <a:ext cx="2798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6E198">
                    <a:lumMod val="75000"/>
                  </a:srgbClr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Effectief implementeren van de richtlijn met verschillende strategieën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87DCE2C-7537-9E4B-CE5F-FDBD248F045B}"/>
              </a:ext>
            </a:extLst>
          </p:cNvPr>
          <p:cNvSpPr txBox="1"/>
          <p:nvPr/>
        </p:nvSpPr>
        <p:spPr>
          <a:xfrm>
            <a:off x="4580575" y="3523345"/>
            <a:ext cx="2798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Verbeteren van de kennis en bekwaamheid van professionals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AF23808-3E90-FAB3-E4ED-02589D9A930E}"/>
              </a:ext>
            </a:extLst>
          </p:cNvPr>
          <p:cNvSpPr txBox="1"/>
          <p:nvPr/>
        </p:nvSpPr>
        <p:spPr>
          <a:xfrm>
            <a:off x="7968850" y="3518486"/>
            <a:ext cx="27255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6E198">
                    <a:lumMod val="75000"/>
                  </a:srgbClr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Inzicht in belemmerende en bevorderende factoren</a:t>
            </a:r>
          </a:p>
        </p:txBody>
      </p:sp>
      <p:pic>
        <p:nvPicPr>
          <p:cNvPr id="8" name="Afbeelding 7" descr="Proost met effen opvulling">
            <a:extLst>
              <a:ext uri="{FF2B5EF4-FFF2-40B4-BE49-F238E27FC236}">
                <a16:creationId xmlns:a16="http://schemas.microsoft.com/office/drawing/2014/main" id="{1F986418-59B0-41EC-4FFC-7DC8D91C95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181709" y="2525089"/>
            <a:ext cx="892800" cy="892800"/>
          </a:xfrm>
          <a:prstGeom prst="rect">
            <a:avLst/>
          </a:prstGeom>
        </p:spPr>
      </p:pic>
      <p:pic>
        <p:nvPicPr>
          <p:cNvPr id="10" name="Afbeelding 9" descr="Klembord met vinkjes met effen opvulling">
            <a:extLst>
              <a:ext uri="{FF2B5EF4-FFF2-40B4-BE49-F238E27FC236}">
                <a16:creationId xmlns:a16="http://schemas.microsoft.com/office/drawing/2014/main" id="{764F2DC7-23F7-3BFA-5685-52C905A9B1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885203" y="2525089"/>
            <a:ext cx="892800" cy="892800"/>
          </a:xfrm>
          <a:prstGeom prst="rect">
            <a:avLst/>
          </a:prstGeom>
        </p:spPr>
      </p:pic>
      <p:pic>
        <p:nvPicPr>
          <p:cNvPr id="12" name="Afbeelding 11" descr="Kunstmatige intelligentie met effen opvulling">
            <a:extLst>
              <a:ext uri="{FF2B5EF4-FFF2-40B4-BE49-F238E27FC236}">
                <a16:creationId xmlns:a16="http://schemas.microsoft.com/office/drawing/2014/main" id="{886A0A51-EF29-6198-5EFD-8E32B51A9C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33456" y="2525089"/>
            <a:ext cx="892800" cy="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7012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EF6E3-E347-B6D1-FA0A-087637CB0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A4172B4-8F03-841F-F6E5-189049E4A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Corbel" panose="020B0503020204020204" pitchFamily="34" charset="0"/>
              </a:rPr>
              <a:t>Impact op professionals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69E76861-804C-4E7B-0819-DB40172E16E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54112" y="1825626"/>
            <a:ext cx="4797773" cy="4117973"/>
          </a:xfrm>
        </p:spPr>
        <p:txBody>
          <a:bodyPr/>
          <a:lstStyle/>
          <a:p>
            <a:r>
              <a:rPr lang="nl-NL" dirty="0">
                <a:latin typeface="Corbel" panose="020B0503020204020204" pitchFamily="34" charset="0"/>
              </a:rPr>
              <a:t>Kennis van suïcidaliteit toegenomen (</a:t>
            </a:r>
            <a:r>
              <a:rPr lang="nl-NL" i="1" dirty="0">
                <a:latin typeface="Corbel" panose="020B0503020204020204" pitchFamily="34" charset="0"/>
              </a:rPr>
              <a:t>p</a:t>
            </a:r>
            <a:r>
              <a:rPr lang="nl-NL" dirty="0">
                <a:latin typeface="Corbel" panose="020B0503020204020204" pitchFamily="34" charset="0"/>
              </a:rPr>
              <a:t> &lt; .001)</a:t>
            </a:r>
          </a:p>
          <a:p>
            <a:r>
              <a:rPr lang="nl-NL" dirty="0">
                <a:latin typeface="Corbel" panose="020B0503020204020204" pitchFamily="34" charset="0"/>
              </a:rPr>
              <a:t>Bekendheid met de richtlijn toegenomen (</a:t>
            </a:r>
            <a:r>
              <a:rPr lang="nl-NL" i="1" dirty="0">
                <a:latin typeface="Corbel" panose="020B0503020204020204" pitchFamily="34" charset="0"/>
              </a:rPr>
              <a:t>p</a:t>
            </a:r>
            <a:r>
              <a:rPr lang="nl-NL" dirty="0">
                <a:latin typeface="Corbel" panose="020B0503020204020204" pitchFamily="34" charset="0"/>
              </a:rPr>
              <a:t> &lt; .05)</a:t>
            </a:r>
          </a:p>
          <a:p>
            <a:r>
              <a:rPr lang="en-US" dirty="0" err="1">
                <a:latin typeface="Corbel" panose="020B0503020204020204" pitchFamily="34" charset="0"/>
              </a:rPr>
              <a:t>Naleving</a:t>
            </a:r>
            <a:r>
              <a:rPr lang="en-US" dirty="0">
                <a:latin typeface="Corbel" panose="020B0503020204020204" pitchFamily="34" charset="0"/>
              </a:rPr>
              <a:t> van de </a:t>
            </a:r>
            <a:r>
              <a:rPr lang="en-US" dirty="0" err="1">
                <a:latin typeface="Corbel" panose="020B0503020204020204" pitchFamily="34" charset="0"/>
              </a:rPr>
              <a:t>richtlijn</a:t>
            </a:r>
            <a:r>
              <a:rPr lang="en-US" dirty="0">
                <a:latin typeface="Corbel" panose="020B050302020402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</a:rPr>
              <a:t>toegenomen</a:t>
            </a:r>
            <a:r>
              <a:rPr lang="en-US" dirty="0">
                <a:latin typeface="Corbel" panose="020B0503020204020204" pitchFamily="34" charset="0"/>
              </a:rPr>
              <a:t> (</a:t>
            </a:r>
            <a:r>
              <a:rPr lang="en-US" i="1" dirty="0">
                <a:latin typeface="Corbel" panose="020B0503020204020204" pitchFamily="34" charset="0"/>
              </a:rPr>
              <a:t>p &lt; .05</a:t>
            </a:r>
            <a:r>
              <a:rPr lang="en-US" dirty="0">
                <a:latin typeface="Corbel" panose="020B0503020204020204" pitchFamily="34" charset="0"/>
              </a:rPr>
              <a:t>)</a:t>
            </a:r>
          </a:p>
          <a:p>
            <a:r>
              <a:rPr lang="en-US" dirty="0" err="1">
                <a:latin typeface="Corbel" panose="020B0503020204020204" pitchFamily="34" charset="0"/>
              </a:rPr>
              <a:t>Bekwaamheid</a:t>
            </a:r>
            <a:r>
              <a:rPr lang="en-US" dirty="0">
                <a:latin typeface="Corbel" panose="020B050302020402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</a:rPr>
              <a:t>geen</a:t>
            </a:r>
            <a:r>
              <a:rPr lang="en-US" dirty="0">
                <a:latin typeface="Corbel" panose="020B050302020402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</a:rPr>
              <a:t>verschil</a:t>
            </a:r>
            <a:endParaRPr lang="en-US" dirty="0">
              <a:latin typeface="Corbel" panose="020B0503020204020204" pitchFamily="34" charset="0"/>
            </a:endParaRPr>
          </a:p>
          <a:p>
            <a:pPr marL="0" indent="0">
              <a:buNone/>
            </a:pPr>
            <a:endParaRPr lang="en-US" dirty="0">
              <a:latin typeface="Corbel" panose="020B0503020204020204" pitchFamily="34" charset="0"/>
            </a:endParaRPr>
          </a:p>
          <a:p>
            <a:endParaRPr lang="nl-NL" dirty="0">
              <a:latin typeface="Corbel" panose="020B0503020204020204" pitchFamily="34" charset="0"/>
            </a:endParaRPr>
          </a:p>
          <a:p>
            <a:pPr marL="0" indent="0">
              <a:buNone/>
            </a:pPr>
            <a:endParaRPr lang="nl-NL" dirty="0">
              <a:latin typeface="Corbel" panose="020B0503020204020204" pitchFamily="34" charset="0"/>
            </a:endParaRPr>
          </a:p>
          <a:p>
            <a:endParaRPr lang="nl-NL" dirty="0">
              <a:latin typeface="Corbel" panose="020B0503020204020204" pitchFamily="34" charset="0"/>
            </a:endParaRPr>
          </a:p>
        </p:txBody>
      </p:sp>
      <p:graphicFrame>
        <p:nvGraphicFramePr>
          <p:cNvPr id="2" name="Grafiek 1">
            <a:extLst>
              <a:ext uri="{FF2B5EF4-FFF2-40B4-BE49-F238E27FC236}">
                <a16:creationId xmlns:a16="http://schemas.microsoft.com/office/drawing/2014/main" id="{850B34DA-92EF-5E3F-BCFC-C51A8EB7FF19}"/>
              </a:ext>
            </a:extLst>
          </p:cNvPr>
          <p:cNvGraphicFramePr>
            <a:graphicFrameLocks/>
          </p:cNvGraphicFramePr>
          <p:nvPr/>
        </p:nvGraphicFramePr>
        <p:xfrm>
          <a:off x="6356453" y="3366618"/>
          <a:ext cx="5178321" cy="3344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ek 4">
            <a:extLst>
              <a:ext uri="{FF2B5EF4-FFF2-40B4-BE49-F238E27FC236}">
                <a16:creationId xmlns:a16="http://schemas.microsoft.com/office/drawing/2014/main" id="{38F1FF3D-9DFD-E7B0-01A1-42649EA09347}"/>
              </a:ext>
            </a:extLst>
          </p:cNvPr>
          <p:cNvGraphicFramePr>
            <a:graphicFrameLocks/>
          </p:cNvGraphicFramePr>
          <p:nvPr/>
        </p:nvGraphicFramePr>
        <p:xfrm>
          <a:off x="6755732" y="396876"/>
          <a:ext cx="4572000" cy="285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FB1E4E5D-1B03-A92F-869E-F8E445350905}"/>
              </a:ext>
            </a:extLst>
          </p:cNvPr>
          <p:cNvCxnSpPr/>
          <p:nvPr/>
        </p:nvCxnSpPr>
        <p:spPr>
          <a:xfrm>
            <a:off x="7800975" y="2314575"/>
            <a:ext cx="58102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78737FAC-E0CB-28B7-05D9-0DE7ADCF3A50}"/>
              </a:ext>
            </a:extLst>
          </p:cNvPr>
          <p:cNvCxnSpPr/>
          <p:nvPr/>
        </p:nvCxnSpPr>
        <p:spPr>
          <a:xfrm>
            <a:off x="7814802" y="2310887"/>
            <a:ext cx="0" cy="1333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E47C6FDC-C584-B5A1-A082-11F1AB8E7B4B}"/>
              </a:ext>
            </a:extLst>
          </p:cNvPr>
          <p:cNvCxnSpPr/>
          <p:nvPr/>
        </p:nvCxnSpPr>
        <p:spPr>
          <a:xfrm>
            <a:off x="8382000" y="2304128"/>
            <a:ext cx="0" cy="1333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0518EA9A-2D86-33DF-DC7C-8FF7D7C659BA}"/>
              </a:ext>
            </a:extLst>
          </p:cNvPr>
          <p:cNvCxnSpPr/>
          <p:nvPr/>
        </p:nvCxnSpPr>
        <p:spPr>
          <a:xfrm>
            <a:off x="9855917" y="748788"/>
            <a:ext cx="58102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468EBF2C-E381-8DC9-6AB5-F393F5512723}"/>
              </a:ext>
            </a:extLst>
          </p:cNvPr>
          <p:cNvCxnSpPr/>
          <p:nvPr/>
        </p:nvCxnSpPr>
        <p:spPr>
          <a:xfrm>
            <a:off x="9869744" y="745100"/>
            <a:ext cx="0" cy="1333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F5688BB0-29BE-B19A-B700-C47D017E9E37}"/>
              </a:ext>
            </a:extLst>
          </p:cNvPr>
          <p:cNvCxnSpPr/>
          <p:nvPr/>
        </p:nvCxnSpPr>
        <p:spPr>
          <a:xfrm>
            <a:off x="10436942" y="738341"/>
            <a:ext cx="0" cy="1333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C37D30C1-DD02-27CD-A058-FA76743BB32E}"/>
              </a:ext>
            </a:extLst>
          </p:cNvPr>
          <p:cNvSpPr txBox="1"/>
          <p:nvPr/>
        </p:nvSpPr>
        <p:spPr>
          <a:xfrm>
            <a:off x="7954270" y="2074905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Helvetica" panose="020B0604020202030204" pitchFamily="34" charset="0"/>
              </a:rPr>
              <a:t>*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5BA01602-8FEA-306F-317E-D40969FA1A25}"/>
              </a:ext>
            </a:extLst>
          </p:cNvPr>
          <p:cNvSpPr txBox="1"/>
          <p:nvPr/>
        </p:nvSpPr>
        <p:spPr>
          <a:xfrm>
            <a:off x="9919547" y="509118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Helvetica" panose="020B0604020202030204" pitchFamily="34" charset="0"/>
              </a:rPr>
              <a:t>***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F4C29D41-7A4B-888D-9DAA-9AC27D7BFD5A}"/>
              </a:ext>
            </a:extLst>
          </p:cNvPr>
          <p:cNvSpPr txBox="1"/>
          <p:nvPr/>
        </p:nvSpPr>
        <p:spPr>
          <a:xfrm>
            <a:off x="9756682" y="3884612"/>
            <a:ext cx="3257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Helvetica" panose="020B0604020202030204" pitchFamily="34" charset="0"/>
              </a:rPr>
              <a:t>**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94C69556-23D0-E0AC-7EDE-D5052228195A}"/>
              </a:ext>
            </a:extLst>
          </p:cNvPr>
          <p:cNvSpPr txBox="1"/>
          <p:nvPr/>
        </p:nvSpPr>
        <p:spPr>
          <a:xfrm>
            <a:off x="7366613" y="4144085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Helvetica" panose="020B0604020202030204" pitchFamily="34" charset="0"/>
              </a:rPr>
              <a:t>***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843864FE-8EEB-20BE-67D9-96E63CFEE629}"/>
              </a:ext>
            </a:extLst>
          </p:cNvPr>
          <p:cNvSpPr txBox="1"/>
          <p:nvPr/>
        </p:nvSpPr>
        <p:spPr>
          <a:xfrm>
            <a:off x="10040680" y="4134561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Helvetica" panose="020B0604020202030204" pitchFamily="34" charset="0"/>
              </a:rPr>
              <a:t>***</a:t>
            </a:r>
          </a:p>
        </p:txBody>
      </p:sp>
    </p:spTree>
    <p:extLst>
      <p:ext uri="{BB962C8B-B14F-4D97-AF65-F5344CB8AC3E}">
        <p14:creationId xmlns:p14="http://schemas.microsoft.com/office/powerpoint/2010/main" val="1352844699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8C2FC4-948C-8DD1-D0BB-E6E128CEB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Wat draagt bij aan suïcidepreventie?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70D02AD-8C04-43D1-908E-158D3C8097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22/66 verbanden significant</a:t>
            </a:r>
          </a:p>
          <a:p>
            <a:r>
              <a:rPr lang="nl-NL" dirty="0">
                <a:latin typeface="Avenir Next LT Pro" panose="020B0504020202020204" pitchFamily="34" charset="0"/>
              </a:rPr>
              <a:t>Meer connecties binnen de groepen dan ertussen</a:t>
            </a:r>
          </a:p>
          <a:p>
            <a:r>
              <a:rPr lang="nl-NL" dirty="0">
                <a:latin typeface="Avenir Next LT Pro" panose="020B0504020202020204" pitchFamily="34" charset="0"/>
              </a:rPr>
              <a:t>Sterkste verbanden met kennis</a:t>
            </a:r>
          </a:p>
        </p:txBody>
      </p:sp>
      <p:pic>
        <p:nvPicPr>
          <p:cNvPr id="5" name="Tijdelijke aanduiding voor inhoud 4" descr="A graphical presentation of a network analysis, with variables in circles and lines between them representing the strength of their association">
            <a:extLst>
              <a:ext uri="{FF2B5EF4-FFF2-40B4-BE49-F238E27FC236}">
                <a16:creationId xmlns:a16="http://schemas.microsoft.com/office/drawing/2014/main" id="{8DE00BF7-1858-A541-5484-F53ADD562D3B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08" y="1370013"/>
            <a:ext cx="5833796" cy="411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5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2C3D3-C54C-6451-C6EE-59623EEF3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3DD623-BA12-B59B-1BDF-945D85C5A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Wat draagt bij aan suïcidepreventie?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6E40AC8-0DFE-05EF-64A2-10669E0A840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66999" y="1825626"/>
            <a:ext cx="4934472" cy="4117973"/>
          </a:xfrm>
        </p:spPr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Samen verklaren de factoren </a:t>
            </a:r>
            <a:r>
              <a:rPr lang="nl-NL" i="1" dirty="0">
                <a:latin typeface="Avenir Next LT Pro" panose="020B0504020202020204" pitchFamily="34" charset="0"/>
              </a:rPr>
              <a:t>32% van de variantie </a:t>
            </a:r>
            <a:r>
              <a:rPr lang="nl-NL" dirty="0">
                <a:latin typeface="Avenir Next LT Pro" panose="020B0504020202020204" pitchFamily="34" charset="0"/>
              </a:rPr>
              <a:t>in </a:t>
            </a:r>
            <a:br>
              <a:rPr lang="nl-NL" dirty="0">
                <a:latin typeface="Avenir Next LT Pro" panose="020B0504020202020204" pitchFamily="34" charset="0"/>
              </a:rPr>
            </a:br>
            <a:r>
              <a:rPr lang="nl-NL" dirty="0">
                <a:latin typeface="Avenir Next LT Pro" panose="020B0504020202020204" pitchFamily="34" charset="0"/>
              </a:rPr>
              <a:t>naleving</a:t>
            </a:r>
          </a:p>
          <a:p>
            <a:endParaRPr lang="nl-NL" dirty="0">
              <a:latin typeface="Avenir Next LT Pro" panose="020B0504020202020204" pitchFamily="34" charset="0"/>
            </a:endParaRPr>
          </a:p>
          <a:p>
            <a:r>
              <a:rPr lang="nl-NL" dirty="0">
                <a:latin typeface="Avenir Next LT Pro" panose="020B0504020202020204" pitchFamily="34" charset="0"/>
              </a:rPr>
              <a:t>Grootste invloed:</a:t>
            </a:r>
          </a:p>
          <a:p>
            <a:pPr lvl="1"/>
            <a:r>
              <a:rPr lang="nl-NL" dirty="0">
                <a:latin typeface="Avenir Next LT Pro" panose="020B0504020202020204" pitchFamily="34" charset="0"/>
              </a:rPr>
              <a:t>Kennis van suïcidaliteit: 11.9%</a:t>
            </a:r>
          </a:p>
          <a:p>
            <a:pPr lvl="1"/>
            <a:r>
              <a:rPr lang="nl-NL" dirty="0">
                <a:latin typeface="Avenir Next LT Pro" panose="020B0504020202020204" pitchFamily="34" charset="0"/>
              </a:rPr>
              <a:t>Bekendheid met de richtlijn: 8.4%</a:t>
            </a:r>
          </a:p>
          <a:p>
            <a:pPr lvl="1"/>
            <a:r>
              <a:rPr lang="nl-NL" dirty="0">
                <a:latin typeface="Avenir Next LT Pro" panose="020B0504020202020204" pitchFamily="34" charset="0"/>
              </a:rPr>
              <a:t>Bekwaamheid: 4.4%</a:t>
            </a:r>
          </a:p>
        </p:txBody>
      </p:sp>
      <p:pic>
        <p:nvPicPr>
          <p:cNvPr id="5" name="Tijdelijke aanduiding voor inhoud 4" descr="A graphical presentation of a network analysis, with variables in circles and lines between them representing the strength of their association">
            <a:extLst>
              <a:ext uri="{FF2B5EF4-FFF2-40B4-BE49-F238E27FC236}">
                <a16:creationId xmlns:a16="http://schemas.microsoft.com/office/drawing/2014/main" id="{C99903B1-51B5-2984-C2F5-894387E87966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713" y="789538"/>
            <a:ext cx="5186362" cy="3660961"/>
          </a:xfrm>
          <a:prstGeom prst="rect">
            <a:avLst/>
          </a:prstGeom>
        </p:spPr>
      </p:pic>
      <p:sp>
        <p:nvSpPr>
          <p:cNvPr id="3" name="Ovaal 2">
            <a:extLst>
              <a:ext uri="{FF2B5EF4-FFF2-40B4-BE49-F238E27FC236}">
                <a16:creationId xmlns:a16="http://schemas.microsoft.com/office/drawing/2014/main" id="{6565C61F-FEE8-C53E-088C-3B82B34224DE}"/>
              </a:ext>
            </a:extLst>
          </p:cNvPr>
          <p:cNvSpPr/>
          <p:nvPr/>
        </p:nvSpPr>
        <p:spPr>
          <a:xfrm>
            <a:off x="7209874" y="4876798"/>
            <a:ext cx="1854000" cy="1800000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Naleving</a:t>
            </a:r>
          </a:p>
        </p:txBody>
      </p:sp>
      <p:sp>
        <p:nvSpPr>
          <p:cNvPr id="9" name="Rechteraccolade 8">
            <a:extLst>
              <a:ext uri="{FF2B5EF4-FFF2-40B4-BE49-F238E27FC236}">
                <a16:creationId xmlns:a16="http://schemas.microsoft.com/office/drawing/2014/main" id="{189DFAA9-2B15-91FE-B2EF-05AAFFE52BC8}"/>
              </a:ext>
            </a:extLst>
          </p:cNvPr>
          <p:cNvSpPr/>
          <p:nvPr/>
        </p:nvSpPr>
        <p:spPr>
          <a:xfrm rot="5400000">
            <a:off x="7753067" y="2919298"/>
            <a:ext cx="767613" cy="3062402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1" name="Graphic 10" descr="Vraagteken met effen opvulling">
            <a:extLst>
              <a:ext uri="{FF2B5EF4-FFF2-40B4-BE49-F238E27FC236}">
                <a16:creationId xmlns:a16="http://schemas.microsoft.com/office/drawing/2014/main" id="{A70E3BDB-A3E1-4AE4-0182-7EED9ECF19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33756" y="4569191"/>
            <a:ext cx="600077" cy="60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18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E3F733-5C07-85D3-23C3-7007B5263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612" y="561977"/>
            <a:ext cx="9452488" cy="1014413"/>
          </a:xfrm>
        </p:spPr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Kwalitatieve verdieping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DDCFF67-6B53-CB30-4A2B-5DAFDC42C8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6972652"/>
              </p:ext>
            </p:extLst>
          </p:nvPr>
        </p:nvGraphicFramePr>
        <p:xfrm>
          <a:off x="1101211" y="1266825"/>
          <a:ext cx="9843013" cy="5004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04619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3A50D5-7C02-49D9-9BB2-E604ACF0B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803A50D5-7C02-49D9-9BB2-E604ACF0BD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803A50D5-7C02-49D9-9BB2-E604ACF0B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803A50D5-7C02-49D9-9BB2-E604ACF0B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9D19607-F654-405D-A3ED-24EE2CD932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29D19607-F654-405D-A3ED-24EE2CD932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29D19607-F654-405D-A3ED-24EE2CD932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dgm id="{29D19607-F654-405D-A3ED-24EE2CD932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53B36E-D90C-4D27-970B-083FA25AD9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graphicEl>
                                              <a:dgm id="{9853B36E-D90C-4D27-970B-083FA25AD9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9853B36E-D90C-4D27-970B-083FA25AD9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9853B36E-D90C-4D27-970B-083FA25AD9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917C37-6709-4C55-8DC0-9B335C20A7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A4917C37-6709-4C55-8DC0-9B335C20A7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graphicEl>
                                              <a:dgm id="{A4917C37-6709-4C55-8DC0-9B335C20A7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A4917C37-6709-4C55-8DC0-9B335C20A7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9F6E0A-EECB-49A6-B09B-441F05637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graphicEl>
                                              <a:dgm id="{E49F6E0A-EECB-49A6-B09B-441F056378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E49F6E0A-EECB-49A6-B09B-441F05637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graphicEl>
                                              <a:dgm id="{E49F6E0A-EECB-49A6-B09B-441F05637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392D6F-CE30-4ED0-A9EB-47B2EAEFFA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graphicEl>
                                              <a:dgm id="{20392D6F-CE30-4ED0-A9EB-47B2EAEFFA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graphicEl>
                                              <a:dgm id="{20392D6F-CE30-4ED0-A9EB-47B2EAEFFA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20392D6F-CE30-4ED0-A9EB-47B2EAEFFA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75E4A1-FC59-4971-894E-9DF415AE08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graphicEl>
                                              <a:dgm id="{2E75E4A1-FC59-4971-894E-9DF415AE08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graphicEl>
                                              <a:dgm id="{2E75E4A1-FC59-4971-894E-9DF415AE08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graphicEl>
                                              <a:dgm id="{2E75E4A1-FC59-4971-894E-9DF415AE08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1FE935-94EB-48F8-B2BD-35D8BBAB8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graphicEl>
                                              <a:dgm id="{541FE935-94EB-48F8-B2BD-35D8BBAB8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graphicEl>
                                              <a:dgm id="{541FE935-94EB-48F8-B2BD-35D8BBAB8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graphicEl>
                                              <a:dgm id="{541FE935-94EB-48F8-B2BD-35D8BBAB8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77CCAF-6F97-4B36-B325-34E61B084C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graphicEl>
                                              <a:dgm id="{3777CCAF-6F97-4B36-B325-34E61B084C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graphicEl>
                                              <a:dgm id="{3777CCAF-6F97-4B36-B325-34E61B084C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graphicEl>
                                              <a:dgm id="{3777CCAF-6F97-4B36-B325-34E61B084C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937CAEA-DB0F-4B01-8F21-8BBBD4E7A8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graphicEl>
                                              <a:dgm id="{4937CAEA-DB0F-4B01-8F21-8BBBD4E7A8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graphicEl>
                                              <a:dgm id="{4937CAEA-DB0F-4B01-8F21-8BBBD4E7A8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graphicEl>
                                              <a:dgm id="{4937CAEA-DB0F-4B01-8F21-8BBBD4E7A8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C72976-1584-418D-8D05-EF4EE793CD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graphicEl>
                                              <a:dgm id="{DCC72976-1584-418D-8D05-EF4EE793CD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graphicEl>
                                              <a:dgm id="{DCC72976-1584-418D-8D05-EF4EE793CD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graphicEl>
                                              <a:dgm id="{DCC72976-1584-418D-8D05-EF4EE793CD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6BE2B7D-D0A7-4738-8570-CA261F9D1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graphicEl>
                                              <a:dgm id="{36BE2B7D-D0A7-4738-8570-CA261F9D1C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graphicEl>
                                              <a:dgm id="{36BE2B7D-D0A7-4738-8570-CA261F9D1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graphicEl>
                                              <a:dgm id="{36BE2B7D-D0A7-4738-8570-CA261F9D1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2DEB6-605D-4EFD-6434-C072EDADD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08D01D-DA77-25CE-A51E-A3752E77A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Drie onderzoeksvragen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1199CDA-A499-9471-4AC2-6977CFA69732}"/>
              </a:ext>
            </a:extLst>
          </p:cNvPr>
          <p:cNvSpPr txBox="1"/>
          <p:nvPr/>
        </p:nvSpPr>
        <p:spPr>
          <a:xfrm>
            <a:off x="1228828" y="3518486"/>
            <a:ext cx="2798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6E198">
                    <a:lumMod val="75000"/>
                  </a:srgbClr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Effectief implementeren van de richtlijn met verschillende strategieën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2B1DDFE-73CA-860E-1A9D-71AF5D9CA3AC}"/>
              </a:ext>
            </a:extLst>
          </p:cNvPr>
          <p:cNvSpPr txBox="1"/>
          <p:nvPr/>
        </p:nvSpPr>
        <p:spPr>
          <a:xfrm>
            <a:off x="4580575" y="3523345"/>
            <a:ext cx="2798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Verbeteren van de kennis en bekwaamheid van professionals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8820585-C5EB-A691-5A46-64B1BF08B44B}"/>
              </a:ext>
            </a:extLst>
          </p:cNvPr>
          <p:cNvSpPr txBox="1"/>
          <p:nvPr/>
        </p:nvSpPr>
        <p:spPr>
          <a:xfrm>
            <a:off x="7968850" y="3518486"/>
            <a:ext cx="27255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6E198">
                    <a:lumMod val="75000"/>
                  </a:srgbClr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Inzicht in belemmerende en bevorderende factoren</a:t>
            </a:r>
          </a:p>
        </p:txBody>
      </p:sp>
      <p:pic>
        <p:nvPicPr>
          <p:cNvPr id="8" name="Afbeelding 7" descr="Proost met effen opvulling">
            <a:extLst>
              <a:ext uri="{FF2B5EF4-FFF2-40B4-BE49-F238E27FC236}">
                <a16:creationId xmlns:a16="http://schemas.microsoft.com/office/drawing/2014/main" id="{DC974607-1C89-75B2-AB40-D76F53F51F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181709" y="2525089"/>
            <a:ext cx="892800" cy="892800"/>
          </a:xfrm>
          <a:prstGeom prst="rect">
            <a:avLst/>
          </a:prstGeom>
        </p:spPr>
      </p:pic>
      <p:pic>
        <p:nvPicPr>
          <p:cNvPr id="10" name="Afbeelding 9" descr="Klembord met vinkjes met effen opvulling">
            <a:extLst>
              <a:ext uri="{FF2B5EF4-FFF2-40B4-BE49-F238E27FC236}">
                <a16:creationId xmlns:a16="http://schemas.microsoft.com/office/drawing/2014/main" id="{1EC7A46F-4507-A3DD-5D74-60AD2E30F1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885203" y="2525089"/>
            <a:ext cx="892800" cy="892800"/>
          </a:xfrm>
          <a:prstGeom prst="rect">
            <a:avLst/>
          </a:prstGeom>
        </p:spPr>
      </p:pic>
      <p:pic>
        <p:nvPicPr>
          <p:cNvPr id="12" name="Afbeelding 11" descr="Kunstmatige intelligentie met effen opvulling">
            <a:extLst>
              <a:ext uri="{FF2B5EF4-FFF2-40B4-BE49-F238E27FC236}">
                <a16:creationId xmlns:a16="http://schemas.microsoft.com/office/drawing/2014/main" id="{1550D132-654D-B006-CC92-44CAA9A486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33456" y="2525089"/>
            <a:ext cx="892800" cy="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826393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810BD-A4B2-0D12-F9F6-D065B2A4D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541D03-68E8-2DBD-F4A3-D161C96F4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Drie onderzoeksvragen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E1E5621-2930-63F3-4912-FE2818B55C59}"/>
              </a:ext>
            </a:extLst>
          </p:cNvPr>
          <p:cNvSpPr txBox="1"/>
          <p:nvPr/>
        </p:nvSpPr>
        <p:spPr>
          <a:xfrm>
            <a:off x="1228828" y="3518486"/>
            <a:ext cx="2798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6E198">
                    <a:lumMod val="75000"/>
                  </a:srgbClr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Effectief implementeren van de richtlijn met verschillende strategieën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7FB20D7-67BB-9CAC-042C-945233B78D0E}"/>
              </a:ext>
            </a:extLst>
          </p:cNvPr>
          <p:cNvSpPr txBox="1"/>
          <p:nvPr/>
        </p:nvSpPr>
        <p:spPr>
          <a:xfrm>
            <a:off x="4580575" y="3523345"/>
            <a:ext cx="2798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6E198">
                    <a:lumMod val="75000"/>
                  </a:srgbClr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Verbeteren van de kennis en bekwaamheid van professionals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D23C009-AFC4-DA53-8042-829A77692289}"/>
              </a:ext>
            </a:extLst>
          </p:cNvPr>
          <p:cNvSpPr txBox="1"/>
          <p:nvPr/>
        </p:nvSpPr>
        <p:spPr>
          <a:xfrm>
            <a:off x="7968850" y="3518486"/>
            <a:ext cx="27255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  <a:cs typeface="Helvetica" panose="020B0604020202030204" pitchFamily="34" charset="0"/>
              </a:rPr>
              <a:t>Inzicht in belemmerende en bevorderende factoren</a:t>
            </a:r>
          </a:p>
        </p:txBody>
      </p:sp>
      <p:pic>
        <p:nvPicPr>
          <p:cNvPr id="8" name="Afbeelding 7" descr="Proost met effen opvulling">
            <a:extLst>
              <a:ext uri="{FF2B5EF4-FFF2-40B4-BE49-F238E27FC236}">
                <a16:creationId xmlns:a16="http://schemas.microsoft.com/office/drawing/2014/main" id="{1061A31C-BC85-0851-4E6E-6EF0D8F225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2181709" y="2525089"/>
            <a:ext cx="892800" cy="892800"/>
          </a:xfrm>
          <a:prstGeom prst="rect">
            <a:avLst/>
          </a:prstGeom>
        </p:spPr>
      </p:pic>
      <p:pic>
        <p:nvPicPr>
          <p:cNvPr id="10" name="Afbeelding 9" descr="Klembord met vinkjes met effen opvulling">
            <a:extLst>
              <a:ext uri="{FF2B5EF4-FFF2-40B4-BE49-F238E27FC236}">
                <a16:creationId xmlns:a16="http://schemas.microsoft.com/office/drawing/2014/main" id="{9824D6BF-969A-74A6-4D82-8B8A7754C8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885203" y="2525089"/>
            <a:ext cx="892800" cy="892800"/>
          </a:xfrm>
          <a:prstGeom prst="rect">
            <a:avLst/>
          </a:prstGeom>
        </p:spPr>
      </p:pic>
      <p:pic>
        <p:nvPicPr>
          <p:cNvPr id="12" name="Afbeelding 11" descr="Kunstmatige intelligentie met effen opvulling">
            <a:extLst>
              <a:ext uri="{FF2B5EF4-FFF2-40B4-BE49-F238E27FC236}">
                <a16:creationId xmlns:a16="http://schemas.microsoft.com/office/drawing/2014/main" id="{771BEEDB-9389-C5E1-4F83-A0AD7F7B68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33456" y="2525089"/>
            <a:ext cx="892800" cy="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838794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7F663-E61A-9913-FF65-C722F2F63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DA2E5C-7B71-5013-C396-58DBBCB1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Inzicht in factoren die bijdragen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8FFF7D8-FB76-D2E7-7881-149FACC596B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Data verzameld uit:</a:t>
            </a:r>
          </a:p>
          <a:p>
            <a:pPr lvl="1"/>
            <a:r>
              <a:rPr lang="nl-NL" dirty="0">
                <a:latin typeface="Avenir Next LT Pro" panose="020B0504020202020204" pitchFamily="34" charset="0"/>
              </a:rPr>
              <a:t>Aantekeningen</a:t>
            </a:r>
          </a:p>
          <a:p>
            <a:pPr lvl="1"/>
            <a:r>
              <a:rPr lang="nl-NL" dirty="0">
                <a:latin typeface="Avenir Next LT Pro" panose="020B0504020202020204" pitchFamily="34" charset="0"/>
              </a:rPr>
              <a:t>Plan van aanpak + besprekingen</a:t>
            </a:r>
          </a:p>
          <a:p>
            <a:pPr lvl="1"/>
            <a:r>
              <a:rPr lang="nl-NL" dirty="0">
                <a:latin typeface="Avenir Next LT Pro" panose="020B0504020202020204" pitchFamily="34" charset="0"/>
              </a:rPr>
              <a:t>Gesprekken</a:t>
            </a:r>
          </a:p>
          <a:p>
            <a:pPr lvl="1"/>
            <a:endParaRPr lang="nl-NL" dirty="0">
              <a:latin typeface="Avenir Next LT Pro" panose="020B0504020202020204" pitchFamily="34" charset="0"/>
            </a:endParaRPr>
          </a:p>
          <a:p>
            <a:r>
              <a:rPr lang="nl-NL" dirty="0">
                <a:latin typeface="Avenir Next LT Pro" panose="020B0504020202020204" pitchFamily="34" charset="0"/>
              </a:rPr>
              <a:t>Totaal: 71 verschillende factoren</a:t>
            </a:r>
          </a:p>
        </p:txBody>
      </p:sp>
    </p:spTree>
    <p:extLst>
      <p:ext uri="{BB962C8B-B14F-4D97-AF65-F5344CB8AC3E}">
        <p14:creationId xmlns:p14="http://schemas.microsoft.com/office/powerpoint/2010/main" val="3383710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34DBD-4EDC-53A1-D76E-0C2E081F7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Zes overkoepelende thema’s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381F79F-03B2-B1F7-D7C9-57BBE02A2E38}"/>
              </a:ext>
            </a:extLst>
          </p:cNvPr>
          <p:cNvGraphicFramePr/>
          <p:nvPr/>
        </p:nvGraphicFramePr>
        <p:xfrm>
          <a:off x="1253611" y="1690690"/>
          <a:ext cx="9286051" cy="4491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5769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D444A31-BCD4-4000-BA20-B4CDA733AF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4D444A31-BCD4-4000-BA20-B4CDA733AF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4D444A31-BCD4-4000-BA20-B4CDA733AF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4D444A31-BCD4-4000-BA20-B4CDA733AF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89B1DD6-1B30-436D-A659-879C0BA304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389B1DD6-1B30-436D-A659-879C0BA304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389B1DD6-1B30-436D-A659-879C0BA304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dgm id="{389B1DD6-1B30-436D-A659-879C0BA304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13BA85-2AAB-44E5-9356-335955423F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DE13BA85-2AAB-44E5-9356-335955423F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DE13BA85-2AAB-44E5-9356-335955423F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DE13BA85-2AAB-44E5-9356-335955423F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6CBA659-1363-45DC-8C03-EE559D9B5D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graphicEl>
                                              <a:dgm id="{D6CBA659-1363-45DC-8C03-EE559D9B5D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D6CBA659-1363-45DC-8C03-EE559D9B5D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D6CBA659-1363-45DC-8C03-EE559D9B5D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A521CF-FEE9-49DF-A2DF-6C6E8D82F5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2FA521CF-FEE9-49DF-A2DF-6C6E8D82F5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2FA521CF-FEE9-49DF-A2DF-6C6E8D82F5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2FA521CF-FEE9-49DF-A2DF-6C6E8D82F5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59B58A-AA53-49CB-8D47-0C800CCE2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E159B58A-AA53-49CB-8D47-0C800CCE27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E159B58A-AA53-49CB-8D47-0C800CCE2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E159B58A-AA53-49CB-8D47-0C800CCE2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682C52-42B1-4AAA-A4C7-5A28799EB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graphicEl>
                                              <a:dgm id="{D4682C52-42B1-4AAA-A4C7-5A28799EB4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D4682C52-42B1-4AAA-A4C7-5A28799EB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D4682C52-42B1-4AAA-A4C7-5A28799EB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81DBD5-F25F-4C7C-B49D-325EDDEB0B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graphicEl>
                                              <a:dgm id="{DB81DBD5-F25F-4C7C-B49D-325EDDEB0B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graphicEl>
                                              <a:dgm id="{DB81DBD5-F25F-4C7C-B49D-325EDDEB0B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graphicEl>
                                              <a:dgm id="{DB81DBD5-F25F-4C7C-B49D-325EDDEB0B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563878D-5A1C-4D22-9B5F-8C15C138B3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graphicEl>
                                              <a:dgm id="{5563878D-5A1C-4D22-9B5F-8C15C138B3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graphicEl>
                                              <a:dgm id="{5563878D-5A1C-4D22-9B5F-8C15C138B3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graphicEl>
                                              <a:dgm id="{5563878D-5A1C-4D22-9B5F-8C15C138B3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9F89744-2C5D-4E6D-8F21-55A37F1137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graphicEl>
                                              <a:dgm id="{89F89744-2C5D-4E6D-8F21-55A37F1137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graphicEl>
                                              <a:dgm id="{89F89744-2C5D-4E6D-8F21-55A37F1137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graphicEl>
                                              <a:dgm id="{89F89744-2C5D-4E6D-8F21-55A37F1137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5AF0FC-BF57-4538-862C-794FF74827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graphicEl>
                                              <a:dgm id="{055AF0FC-BF57-4538-862C-794FF74827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graphicEl>
                                              <a:dgm id="{055AF0FC-BF57-4538-862C-794FF74827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graphicEl>
                                              <a:dgm id="{055AF0FC-BF57-4538-862C-794FF74827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395B16B-4C30-42D8-9E60-A244374D8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graphicEl>
                                              <a:dgm id="{0395B16B-4C30-42D8-9E60-A244374D81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graphicEl>
                                              <a:dgm id="{0395B16B-4C30-42D8-9E60-A244374D8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graphicEl>
                                              <a:dgm id="{0395B16B-4C30-42D8-9E60-A244374D8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 descr="Afbeelding van personen die teamwork uitvoeren">
            <a:extLst>
              <a:ext uri="{FF2B5EF4-FFF2-40B4-BE49-F238E27FC236}">
                <a16:creationId xmlns:a16="http://schemas.microsoft.com/office/drawing/2014/main" id="{F8AF61D1-9395-7BFC-924B-E1AE790662F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9" b="10249"/>
          <a:stretch>
            <a:fillRect/>
          </a:stretch>
        </p:blipFill>
        <p:spPr/>
      </p:pic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AB9B447A-B239-5508-3545-81CBEA44B1F5}"/>
              </a:ext>
            </a:extLst>
          </p:cNvPr>
          <p:cNvSpPr/>
          <p:nvPr/>
        </p:nvSpPr>
        <p:spPr>
          <a:xfrm>
            <a:off x="966355" y="5070764"/>
            <a:ext cx="7180118" cy="9351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2800" dirty="0">
                <a:solidFill>
                  <a:sysClr val="windowText" lastClr="000000"/>
                </a:solidFill>
              </a:rPr>
              <a:t>Wat kunnen we leren voor de toekomst?</a:t>
            </a:r>
          </a:p>
        </p:txBody>
      </p:sp>
    </p:spTree>
    <p:extLst>
      <p:ext uri="{BB962C8B-B14F-4D97-AF65-F5344CB8AC3E}">
        <p14:creationId xmlns:p14="http://schemas.microsoft.com/office/powerpoint/2010/main" val="3980249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C82460-A653-50B1-BBF6-8272D462D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Richtlijnimplementatie is complex maar mogelijk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B44323E-C54E-E11E-2E18-233003A7B7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l-NL" dirty="0">
                <a:latin typeface="Avenir Next LT Pro" panose="020B0504020202020204" pitchFamily="34" charset="0"/>
              </a:rPr>
              <a:t>We zien kleine verbeteringen, praktijkvariatie, en lage datakwaliteit</a:t>
            </a:r>
          </a:p>
          <a:p>
            <a:r>
              <a:rPr lang="nl-NL" i="1" dirty="0">
                <a:latin typeface="Avenir Next LT Pro" panose="020B0504020202020204" pitchFamily="34" charset="0"/>
              </a:rPr>
              <a:t>Maar… </a:t>
            </a:r>
            <a:r>
              <a:rPr lang="nl-NL" dirty="0">
                <a:latin typeface="Avenir Next LT Pro" panose="020B0504020202020204" pitchFamily="34" charset="0"/>
              </a:rPr>
              <a:t>kleine verbeteringen kunnen een leven redden</a:t>
            </a:r>
          </a:p>
          <a:p>
            <a:endParaRPr lang="nl-NL" dirty="0">
              <a:latin typeface="Avenir Next LT Pro" panose="020B0504020202020204" pitchFamily="34" charset="0"/>
            </a:endParaRPr>
          </a:p>
          <a:p>
            <a:r>
              <a:rPr lang="nl-NL" dirty="0">
                <a:latin typeface="Avenir Next LT Pro" panose="020B0504020202020204" pitchFamily="34" charset="0"/>
              </a:rPr>
              <a:t>Next steps:</a:t>
            </a:r>
          </a:p>
          <a:p>
            <a:pPr lvl="1"/>
            <a:r>
              <a:rPr lang="nl-NL" dirty="0">
                <a:latin typeface="Avenir Next LT Pro" panose="020B0504020202020204" pitchFamily="34" charset="0"/>
              </a:rPr>
              <a:t>Lange termijn visie en ondersteuning</a:t>
            </a:r>
          </a:p>
          <a:p>
            <a:pPr lvl="1"/>
            <a:r>
              <a:rPr lang="nl-NL" dirty="0">
                <a:latin typeface="Avenir Next LT Pro" panose="020B0504020202020204" pitchFamily="34" charset="0"/>
              </a:rPr>
              <a:t>Meetkwaliteit verbeteren</a:t>
            </a:r>
          </a:p>
          <a:p>
            <a:pPr lvl="1"/>
            <a:r>
              <a:rPr lang="nl-NL" dirty="0">
                <a:latin typeface="Avenir Next LT Pro" panose="020B0504020202020204" pitchFamily="34" charset="0"/>
              </a:rPr>
              <a:t>Gestandaardiseerde processen en </a:t>
            </a:r>
            <a:r>
              <a:rPr lang="nl-NL" dirty="0" err="1">
                <a:latin typeface="Avenir Next LT Pro" panose="020B0504020202020204" pitchFamily="34" charset="0"/>
              </a:rPr>
              <a:t>workflows</a:t>
            </a:r>
            <a:endParaRPr lang="nl-NL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4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0" y="-1"/>
            <a:ext cx="12192000" cy="640135"/>
          </a:xfrm>
          <a:prstGeom prst="rect">
            <a:avLst/>
          </a:prstGeom>
        </p:spPr>
      </p:pic>
      <p:pic>
        <p:nvPicPr>
          <p:cNvPr id="3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7000"/>
            <a:ext cx="12192000" cy="640137"/>
          </a:xfrm>
          <a:prstGeom prst="rect">
            <a:avLst/>
          </a:prstGeom>
        </p:spPr>
      </p:pic>
      <p:sp>
        <p:nvSpPr>
          <p:cNvPr id="4" name="Tekst 4"/>
          <p:cNvSpPr txBox="1"/>
          <p:nvPr/>
        </p:nvSpPr>
        <p:spPr>
          <a:xfrm>
            <a:off x="838200" y="586568"/>
            <a:ext cx="10515600" cy="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nl-NL" sz="2700" dirty="0">
                <a:solidFill>
                  <a:srgbClr val="2DA8DD"/>
                </a:solidFill>
                <a:latin typeface="Berlin Sans FB"/>
              </a:rPr>
              <a:t>Afronding</a:t>
            </a:r>
            <a:endParaRPr lang="nl-NL" sz="2700" dirty="0"/>
          </a:p>
        </p:txBody>
      </p:sp>
      <p:sp>
        <p:nvSpPr>
          <p:cNvPr id="20" name="Vorm 20"/>
          <p:cNvSpPr/>
          <p:nvPr/>
        </p:nvSpPr>
        <p:spPr>
          <a:xfrm>
            <a:off x="1550000" y="2030000"/>
            <a:ext cx="9100000" cy="9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1" name="Vorm 21"/>
          <p:cNvSpPr/>
          <p:nvPr/>
        </p:nvSpPr>
        <p:spPr>
          <a:xfrm>
            <a:off x="1550000" y="2030000"/>
            <a:ext cx="1050000" cy="900000"/>
          </a:xfrm>
          <a:prstGeom prst="roundRect">
            <a:avLst/>
          </a:prstGeom>
          <a:solidFill>
            <a:srgbClr val="2DA8DD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3" name="Tekst 23"/>
          <p:cNvSpPr txBox="1"/>
          <p:nvPr/>
        </p:nvSpPr>
        <p:spPr>
          <a:xfrm>
            <a:off x="2879680" y="2287760"/>
            <a:ext cx="30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700" b="1" dirty="0">
                <a:solidFill>
                  <a:srgbClr val="17324D"/>
                </a:solidFill>
                <a:latin typeface="Calibri"/>
              </a:rPr>
              <a:t>Informatie over SAS GGZ</a:t>
            </a:r>
            <a:endParaRPr lang="nl-NL" dirty="0"/>
          </a:p>
        </p:txBody>
      </p:sp>
      <p:sp>
        <p:nvSpPr>
          <p:cNvPr id="24" name="Tekst 24"/>
          <p:cNvSpPr txBox="1"/>
          <p:nvPr/>
        </p:nvSpPr>
        <p:spPr>
          <a:xfrm>
            <a:off x="6000000" y="2291760"/>
            <a:ext cx="415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600" dirty="0">
                <a:solidFill>
                  <a:srgbClr val="1D2E3B"/>
                </a:solidFill>
                <a:latin typeface="Calibri"/>
                <a:hlinkClick r:id="rId4"/>
              </a:rPr>
              <a:t>www.supranetggz.nl/sasggz</a:t>
            </a:r>
            <a:r>
              <a:rPr lang="nl-NL" sz="1600" dirty="0">
                <a:solidFill>
                  <a:srgbClr val="1D2E3B"/>
                </a:solidFill>
                <a:latin typeface="Calibri"/>
              </a:rPr>
              <a:t> </a:t>
            </a:r>
            <a:endParaRPr lang="nl-NL" sz="1600"/>
          </a:p>
        </p:txBody>
      </p:sp>
      <p:sp>
        <p:nvSpPr>
          <p:cNvPr id="6" name="Vorm 24"/>
          <p:cNvSpPr/>
          <p:nvPr/>
        </p:nvSpPr>
        <p:spPr>
          <a:xfrm>
            <a:off x="1550000" y="3190000"/>
            <a:ext cx="9100000" cy="9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5" name="Vorm 25"/>
          <p:cNvSpPr/>
          <p:nvPr/>
        </p:nvSpPr>
        <p:spPr>
          <a:xfrm>
            <a:off x="1550000" y="3190000"/>
            <a:ext cx="1050000" cy="900000"/>
          </a:xfrm>
          <a:prstGeom prst="roundRect">
            <a:avLst/>
          </a:prstGeom>
          <a:solidFill>
            <a:srgbClr val="00A6A6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27" name="Tekst 27"/>
          <p:cNvSpPr txBox="1"/>
          <p:nvPr/>
        </p:nvSpPr>
        <p:spPr>
          <a:xfrm>
            <a:off x="2894173" y="3426060"/>
            <a:ext cx="30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700" b="1" dirty="0">
                <a:solidFill>
                  <a:srgbClr val="17324D"/>
                </a:solidFill>
                <a:latin typeface="Calibri"/>
              </a:rPr>
              <a:t>Informatie en aanmelding</a:t>
            </a:r>
          </a:p>
          <a:p>
            <a:r>
              <a:rPr lang="nl-NL" sz="1700" b="1" dirty="0">
                <a:solidFill>
                  <a:srgbClr val="17324D"/>
                </a:solidFill>
                <a:latin typeface="Calibri"/>
              </a:rPr>
              <a:t>volgende lunchsnacks</a:t>
            </a:r>
          </a:p>
        </p:txBody>
      </p:sp>
      <p:sp>
        <p:nvSpPr>
          <p:cNvPr id="28" name="Tekst 28"/>
          <p:cNvSpPr txBox="1"/>
          <p:nvPr/>
        </p:nvSpPr>
        <p:spPr>
          <a:xfrm>
            <a:off x="5999999" y="3431440"/>
            <a:ext cx="4544175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600" dirty="0">
                <a:solidFill>
                  <a:srgbClr val="1D2E3B"/>
                </a:solidFill>
                <a:latin typeface="Calibri"/>
                <a:hlinkClick r:id="rId5"/>
              </a:rPr>
              <a:t>www.supranetggz.nl/agenda</a:t>
            </a:r>
            <a:r>
              <a:rPr lang="nl-NL" sz="1600" dirty="0">
                <a:solidFill>
                  <a:srgbClr val="1D2E3B"/>
                </a:solidFill>
                <a:latin typeface="Calibri"/>
              </a:rPr>
              <a:t> </a:t>
            </a:r>
            <a:endParaRPr lang="nl-NL" sz="1600"/>
          </a:p>
        </p:txBody>
      </p:sp>
      <p:sp>
        <p:nvSpPr>
          <p:cNvPr id="7" name="Vorm 28"/>
          <p:cNvSpPr/>
          <p:nvPr/>
        </p:nvSpPr>
        <p:spPr>
          <a:xfrm>
            <a:off x="1550000" y="4350000"/>
            <a:ext cx="9100000" cy="900000"/>
          </a:xfrm>
          <a:prstGeom prst="roundRect">
            <a:avLst/>
          </a:prstGeom>
          <a:solidFill>
            <a:srgbClr val="FFFFFF"/>
          </a:solidFill>
          <a:ln w="15000">
            <a:solidFill>
              <a:srgbClr val="CFE6EF"/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29" name="Vorm 29"/>
          <p:cNvSpPr/>
          <p:nvPr/>
        </p:nvSpPr>
        <p:spPr>
          <a:xfrm>
            <a:off x="1550000" y="4350000"/>
            <a:ext cx="1050000" cy="900000"/>
          </a:xfrm>
          <a:prstGeom prst="roundRect">
            <a:avLst/>
          </a:prstGeom>
          <a:solidFill>
            <a:srgbClr val="F08072"/>
          </a:solidFill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31" name="Tekst 31"/>
          <p:cNvSpPr txBox="1"/>
          <p:nvPr/>
        </p:nvSpPr>
        <p:spPr>
          <a:xfrm>
            <a:off x="2889840" y="4652080"/>
            <a:ext cx="30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700" b="1" dirty="0">
                <a:solidFill>
                  <a:srgbClr val="17324D"/>
                </a:solidFill>
                <a:latin typeface="Calibri"/>
              </a:rPr>
              <a:t>Vragen over SUPRANET GGZ</a:t>
            </a:r>
            <a:endParaRPr lang="nl-NL" dirty="0"/>
          </a:p>
        </p:txBody>
      </p:sp>
      <p:sp>
        <p:nvSpPr>
          <p:cNvPr id="32" name="Tekst 32"/>
          <p:cNvSpPr txBox="1"/>
          <p:nvPr/>
        </p:nvSpPr>
        <p:spPr>
          <a:xfrm>
            <a:off x="6000000" y="4652400"/>
            <a:ext cx="415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r>
              <a:rPr lang="nl-NL" sz="1600" dirty="0">
                <a:solidFill>
                  <a:srgbClr val="1D2E3B"/>
                </a:solidFill>
                <a:latin typeface="Calibri"/>
                <a:hlinkClick r:id="rId6"/>
              </a:rPr>
              <a:t>info</a:t>
            </a:r>
            <a:r>
              <a:rPr lang="nl-NL" sz="1600" dirty="0">
                <a:solidFill>
                  <a:srgbClr val="1D2E3B"/>
                </a:solidFill>
                <a:latin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@supranetggz.nl</a:t>
            </a:r>
            <a:r>
              <a:rPr lang="nl-NL" sz="1600" dirty="0">
                <a:solidFill>
                  <a:srgbClr val="1D2E3B"/>
                </a:solidFill>
                <a:latin typeface="Calibri"/>
              </a:rPr>
              <a:t> </a:t>
            </a:r>
            <a:endParaRPr lang="nl-NL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upranet-template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pranet-template" id="{0127883D-7CC7-F14A-929E-34F0BA4C2B18}" vid="{4E146D6C-9488-DD42-B506-5A82D05E01CB}"/>
    </a:ext>
  </a:extLst>
</a:theme>
</file>

<file path=ppt/theme/theme2.xml><?xml version="1.0" encoding="utf-8"?>
<a:theme xmlns:a="http://schemas.openxmlformats.org/drawingml/2006/main" name="Kantoorthema">
  <a:themeElements>
    <a:clrScheme name="Aangepast 9">
      <a:dk1>
        <a:srgbClr val="000000"/>
      </a:dk1>
      <a:lt1>
        <a:srgbClr val="FFFFFF"/>
      </a:lt1>
      <a:dk2>
        <a:srgbClr val="D61E29"/>
      </a:dk2>
      <a:lt2>
        <a:srgbClr val="F6E198"/>
      </a:lt2>
      <a:accent1>
        <a:srgbClr val="2BA378"/>
      </a:accent1>
      <a:accent2>
        <a:srgbClr val="D61E29"/>
      </a:accent2>
      <a:accent3>
        <a:srgbClr val="F6E198"/>
      </a:accent3>
      <a:accent4>
        <a:srgbClr val="FBD5C8"/>
      </a:accent4>
      <a:accent5>
        <a:srgbClr val="D9E7E3"/>
      </a:accent5>
      <a:accent6>
        <a:srgbClr val="328BA8"/>
      </a:accent6>
      <a:hlink>
        <a:srgbClr val="D61E29"/>
      </a:hlink>
      <a:folHlink>
        <a:srgbClr val="2BA378"/>
      </a:folHlink>
    </a:clrScheme>
    <a:fontScheme name="113">
      <a:majorFont>
        <a:latin typeface="Arial Bold"/>
        <a:ea typeface="Helvetica"/>
        <a:cs typeface="Avenir Next regular"/>
      </a:majorFont>
      <a:minorFont>
        <a:latin typeface="Arial"/>
        <a:ea typeface="Helvetica"/>
        <a:cs typeface="Avenir Next regular"/>
      </a:minorFont>
    </a:fontScheme>
    <a:fmtScheme name="Schaduw bovenaan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13 PPT Algemeen2" id="{6A9DD883-1BF5-47C0-9819-8C839C7CF99F}" vid="{3F13A3E7-A1C5-4010-96C7-C42936D18E14}"/>
    </a:ext>
  </a:extLst>
</a:theme>
</file>

<file path=ppt/theme/theme3.xml><?xml version="1.0" encoding="utf-8"?>
<a:theme xmlns:a="http://schemas.openxmlformats.org/drawingml/2006/main" name="1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79AF66A35AEA4DA5B7FE97D355A31F" ma:contentTypeVersion="11" ma:contentTypeDescription="Een nieuw document maken." ma:contentTypeScope="" ma:versionID="03acf4052c63852dbc009141a91ca747">
  <xsd:schema xmlns:xsd="http://www.w3.org/2001/XMLSchema" xmlns:xs="http://www.w3.org/2001/XMLSchema" xmlns:p="http://schemas.microsoft.com/office/2006/metadata/properties" xmlns:ns2="0cf98f6a-11fe-4e51-b6ee-aac7991e5c50" targetNamespace="http://schemas.microsoft.com/office/2006/metadata/properties" ma:root="true" ma:fieldsID="8031882d78105ca9614a803d95020ad5" ns2:_="">
    <xsd:import namespace="0cf98f6a-11fe-4e51-b6ee-aac7991e5c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f98f6a-11fe-4e51-b6ee-aac7991e5c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06c0c415-c298-4106-bb5c-a69b546bee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f98f6a-11fe-4e51-b6ee-aac7991e5c5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3CF015F-9BDE-4529-98A4-68E2D6B359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f98f6a-11fe-4e51-b6ee-aac7991e5c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2BE761-C330-4254-B3ED-E4EA7C5B72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23BAE9-E505-4365-AB08-5DFE33BFF3BE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terms/"/>
    <ds:schemaRef ds:uri="0cf98f6a-11fe-4e51-b6ee-aac7991e5c5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20170424 bestuursvergadering SUPRANET GGZ</Template>
  <TotalTime>990</TotalTime>
  <Words>869</Words>
  <Application>Microsoft Office PowerPoint</Application>
  <PresentationFormat>Breedbeeld</PresentationFormat>
  <Paragraphs>161</Paragraphs>
  <Slides>22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3</vt:i4>
      </vt:variant>
      <vt:variant>
        <vt:lpstr>Diatitels</vt:lpstr>
      </vt:variant>
      <vt:variant>
        <vt:i4>22</vt:i4>
      </vt:variant>
    </vt:vector>
  </HeadingPairs>
  <TitlesOfParts>
    <vt:vector size="34" baseType="lpstr">
      <vt:lpstr>Aptos</vt:lpstr>
      <vt:lpstr>Arial</vt:lpstr>
      <vt:lpstr>Arial Bold</vt:lpstr>
      <vt:lpstr>Avenir Next LT Pro</vt:lpstr>
      <vt:lpstr>Berlin Sans FB</vt:lpstr>
      <vt:lpstr>Calibri</vt:lpstr>
      <vt:lpstr>Calibri</vt:lpstr>
      <vt:lpstr>Calibri Light</vt:lpstr>
      <vt:lpstr>Corbel</vt:lpstr>
      <vt:lpstr>supranet-template</vt:lpstr>
      <vt:lpstr>Kantoorthema</vt:lpstr>
      <vt:lpstr>1_Kantoorthema</vt:lpstr>
      <vt:lpstr>PowerPoint-presentatie</vt:lpstr>
      <vt:lpstr>PowerPoint-presentatie</vt:lpstr>
      <vt:lpstr>PowerPoint-presentatie</vt:lpstr>
      <vt:lpstr>Drie onderzoeksvragen</vt:lpstr>
      <vt:lpstr>Drie onderzoeksvragen</vt:lpstr>
      <vt:lpstr>Implementatie</vt:lpstr>
      <vt:lpstr>Implementatie</vt:lpstr>
      <vt:lpstr>Inbedding werken met de richtlijn</vt:lpstr>
      <vt:lpstr>Impact op de kwaliteit van zorg</vt:lpstr>
      <vt:lpstr>Drie onderzoeksvragen</vt:lpstr>
      <vt:lpstr>Drie onderzoeksvragen</vt:lpstr>
      <vt:lpstr>Impact op professionals</vt:lpstr>
      <vt:lpstr>Wat draagt bij aan suïcidepreventie?</vt:lpstr>
      <vt:lpstr>Wat draagt bij aan suïcidepreventie?</vt:lpstr>
      <vt:lpstr>Kwalitatieve verdieping</vt:lpstr>
      <vt:lpstr>Drie onderzoeksvragen</vt:lpstr>
      <vt:lpstr>Drie onderzoeksvragen</vt:lpstr>
      <vt:lpstr>Inzicht in factoren die bijdragen</vt:lpstr>
      <vt:lpstr>Zes overkoepelende thema’s</vt:lpstr>
      <vt:lpstr>PowerPoint-presentatie</vt:lpstr>
      <vt:lpstr>Richtlijnimplementatie is complex maar mogelijk</vt:lpstr>
      <vt:lpstr>PowerPoint-presentatie</vt:lpstr>
    </vt:vector>
  </TitlesOfParts>
  <Company>TransIP B.V.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SUPRANET GGZ: wat levert het ons op?</dc:title>
  <dc:creator>Inge Verbeek</dc:creator>
  <cp:lastModifiedBy>Marjolein Veerbeek</cp:lastModifiedBy>
  <cp:revision>529</cp:revision>
  <cp:lastPrinted>2017-10-09T09:04:16Z</cp:lastPrinted>
  <dcterms:created xsi:type="dcterms:W3CDTF">2017-05-08T13:54:22Z</dcterms:created>
  <dcterms:modified xsi:type="dcterms:W3CDTF">2026-09-09T17:54:30Z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0x010100D579AF66A35AEA4DA5B7FE97D355A31F</vt:lpwstr>
  </property>
  <property fmtid="{D5CDD505-2E9C-101B-9397-08002B2CF9AE}" pid="3" name="MediaServiceImageTags">
    <vt:lpwstr/>
  </property>
</Properties>
</file>